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7" r:id="rId2"/>
    <p:sldId id="256" r:id="rId3"/>
    <p:sldId id="262" r:id="rId4"/>
    <p:sldId id="258" r:id="rId5"/>
    <p:sldId id="329" r:id="rId6"/>
    <p:sldId id="330" r:id="rId7"/>
    <p:sldId id="261" r:id="rId8"/>
    <p:sldId id="323" r:id="rId9"/>
    <p:sldId id="324" r:id="rId10"/>
    <p:sldId id="328" r:id="rId11"/>
  </p:sldIdLst>
  <p:sldSz cx="12190413" cy="6859588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241B"/>
    <a:srgbClr val="848483"/>
    <a:srgbClr val="EB9D07"/>
    <a:srgbClr val="17564E"/>
    <a:srgbClr val="81CAB9"/>
    <a:srgbClr val="0B4D44"/>
    <a:srgbClr val="0086A9"/>
    <a:srgbClr val="00BF9D"/>
    <a:srgbClr val="564D4A"/>
    <a:srgbClr val="FF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26" autoAdjust="0"/>
    <p:restoredTop sz="95479" autoAdjust="0"/>
  </p:normalViewPr>
  <p:slideViewPr>
    <p:cSldViewPr>
      <p:cViewPr>
        <p:scale>
          <a:sx n="109" d="100"/>
          <a:sy n="109" d="100"/>
        </p:scale>
        <p:origin x="1376" y="188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023198" y="1528603"/>
            <a:ext cx="5112568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EB9D0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739726" y="3316255"/>
            <a:ext cx="6408712" cy="20577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84848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7307" y="2543189"/>
            <a:ext cx="5470488" cy="2987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999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7307" y="5530747"/>
            <a:ext cx="5470488" cy="613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89377" y="6144498"/>
            <a:ext cx="807744" cy="96108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3" name="Google Shape;13;p2"/>
          <p:cNvSpPr/>
          <p:nvPr/>
        </p:nvSpPr>
        <p:spPr>
          <a:xfrm rot="2278171">
            <a:off x="-240536" y="4266094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47973" y="4978409"/>
            <a:ext cx="1505304" cy="2127168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238638" y="-239165"/>
            <a:ext cx="1505304" cy="2127168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5311837" y="288406"/>
            <a:ext cx="598153" cy="7117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</p:spTree>
    <p:extLst>
      <p:ext uri="{BB962C8B-B14F-4D97-AF65-F5344CB8AC3E}">
        <p14:creationId xmlns:p14="http://schemas.microsoft.com/office/powerpoint/2010/main" val="222671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6913667" y="2252288"/>
            <a:ext cx="4309439" cy="2061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6913667" y="4313298"/>
            <a:ext cx="4309439" cy="1831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 rot="-5400000">
            <a:off x="10034352" y="-611567"/>
            <a:ext cx="1505849" cy="2126399"/>
            <a:chOff x="1019821" y="3547558"/>
            <a:chExt cx="582834" cy="823315"/>
          </a:xfrm>
        </p:grpSpPr>
        <p:sp>
          <p:nvSpPr>
            <p:cNvPr id="114" name="Google Shape;114;p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sp>
        <p:nvSpPr>
          <p:cNvPr id="120" name="Google Shape;120;p7"/>
          <p:cNvSpPr/>
          <p:nvPr/>
        </p:nvSpPr>
        <p:spPr>
          <a:xfrm rot="2278171">
            <a:off x="5610369" y="6154964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1" name="Google Shape;121;p7"/>
          <p:cNvSpPr/>
          <p:nvPr/>
        </p:nvSpPr>
        <p:spPr>
          <a:xfrm rot="-310778">
            <a:off x="2919939" y="-164354"/>
            <a:ext cx="905129" cy="107695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2" name="Google Shape;122;p7"/>
          <p:cNvSpPr/>
          <p:nvPr/>
        </p:nvSpPr>
        <p:spPr>
          <a:xfrm rot="2278171">
            <a:off x="-252968" y="2091423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3" name="Google Shape;123;p7"/>
          <p:cNvSpPr/>
          <p:nvPr/>
        </p:nvSpPr>
        <p:spPr>
          <a:xfrm rot="-362824">
            <a:off x="238832" y="5202539"/>
            <a:ext cx="583305" cy="78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4" name="Google Shape;124;p7"/>
          <p:cNvSpPr/>
          <p:nvPr/>
        </p:nvSpPr>
        <p:spPr>
          <a:xfrm>
            <a:off x="11850486" y="2962301"/>
            <a:ext cx="807728" cy="108448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27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>
            <a:spLocks noGrp="1"/>
          </p:cNvSpPr>
          <p:nvPr>
            <p:ph type="pic" idx="2"/>
          </p:nvPr>
        </p:nvSpPr>
        <p:spPr>
          <a:xfrm>
            <a:off x="2039672" y="1086614"/>
            <a:ext cx="4251047" cy="577293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474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EB9D0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159102" y="3861842"/>
            <a:ext cx="5292589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90413" cy="68595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16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4E46FF9-C741-A649-533C-10575D5B5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386670"/>
            <a:ext cx="6405599" cy="4086249"/>
          </a:xfrm>
          <a:custGeom>
            <a:avLst/>
            <a:gdLst>
              <a:gd name="connsiteX0" fmla="*/ 771320 w 6406433"/>
              <a:gd name="connsiteY0" fmla="*/ 0 h 4085303"/>
              <a:gd name="connsiteX1" fmla="*/ 2634533 w 6406433"/>
              <a:gd name="connsiteY1" fmla="*/ 0 h 4085303"/>
              <a:gd name="connsiteX2" fmla="*/ 4543220 w 6406433"/>
              <a:gd name="connsiteY2" fmla="*/ 0 h 4085303"/>
              <a:gd name="connsiteX3" fmla="*/ 6406433 w 6406433"/>
              <a:gd name="connsiteY3" fmla="*/ 0 h 4085303"/>
              <a:gd name="connsiteX4" fmla="*/ 5149133 w 6406433"/>
              <a:gd name="connsiteY4" fmla="*/ 4085303 h 4085303"/>
              <a:gd name="connsiteX5" fmla="*/ 3285920 w 6406433"/>
              <a:gd name="connsiteY5" fmla="*/ 4085303 h 4085303"/>
              <a:gd name="connsiteX6" fmla="*/ 1377233 w 6406433"/>
              <a:gd name="connsiteY6" fmla="*/ 4085303 h 4085303"/>
              <a:gd name="connsiteX7" fmla="*/ 0 w 6406433"/>
              <a:gd name="connsiteY7" fmla="*/ 4085303 h 4085303"/>
              <a:gd name="connsiteX8" fmla="*/ 0 w 6406433"/>
              <a:gd name="connsiteY8" fmla="*/ 2506225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6433" h="4085303">
                <a:moveTo>
                  <a:pt x="771320" y="0"/>
                </a:moveTo>
                <a:lnTo>
                  <a:pt x="2634533" y="0"/>
                </a:lnTo>
                <a:lnTo>
                  <a:pt x="4543220" y="0"/>
                </a:lnTo>
                <a:lnTo>
                  <a:pt x="6406433" y="0"/>
                </a:lnTo>
                <a:lnTo>
                  <a:pt x="5149133" y="4085303"/>
                </a:lnTo>
                <a:lnTo>
                  <a:pt x="3285920" y="4085303"/>
                </a:lnTo>
                <a:lnTo>
                  <a:pt x="1377233" y="4085303"/>
                </a:lnTo>
                <a:lnTo>
                  <a:pt x="0" y="4085303"/>
                </a:lnTo>
                <a:lnTo>
                  <a:pt x="0" y="25062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91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5940069-AA18-6A03-AA22-9E64CBD7D6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207" cy="187348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9886844-BDBF-330E-24F5-E2D260E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43" y="3714979"/>
            <a:ext cx="11319125" cy="268730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1F990-B6D1-EEC3-06AB-B0F51883CF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645" y="2337686"/>
            <a:ext cx="11319125" cy="137729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851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9" r:id="rId7"/>
    <p:sldLayoutId id="2147483660" r:id="rId8"/>
    <p:sldLayoutId id="2147483661" r:id="rId9"/>
    <p:sldLayoutId id="2147483663" r:id="rId10"/>
    <p:sldLayoutId id="2147483665" r:id="rId11"/>
    <p:sldLayoutId id="2147483666" r:id="rId12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967307" y="2543509"/>
            <a:ext cx="5470488" cy="2986811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b" anchorCtr="0">
            <a:noAutofit/>
          </a:bodyPr>
          <a:lstStyle/>
          <a:p>
            <a:r>
              <a:rPr lang="en-DE" sz="4000" dirty="0"/>
              <a:t>New York </a:t>
            </a:r>
            <a:br>
              <a:rPr lang="en-DE" sz="4000" dirty="0"/>
            </a:br>
            <a:r>
              <a:rPr lang="en-DE" sz="4000" dirty="0"/>
              <a:t>Stock Exchange</a:t>
            </a:r>
            <a:br>
              <a:rPr lang="en-DE" sz="4800" dirty="0"/>
            </a:br>
            <a:br>
              <a:rPr lang="en-DE" sz="4800" dirty="0"/>
            </a:br>
            <a:r>
              <a:rPr lang="en" sz="5333" dirty="0"/>
              <a:t>DATA ANALYSIS</a:t>
            </a:r>
            <a:endParaRPr sz="5333" dirty="0"/>
          </a:p>
        </p:txBody>
      </p:sp>
      <p:sp>
        <p:nvSpPr>
          <p:cNvPr id="680" name="Google Shape;680;p37"/>
          <p:cNvSpPr/>
          <p:nvPr/>
        </p:nvSpPr>
        <p:spPr>
          <a:xfrm>
            <a:off x="6119076" y="2167013"/>
            <a:ext cx="5548344" cy="2918953"/>
          </a:xfrm>
          <a:custGeom>
            <a:avLst/>
            <a:gdLst/>
            <a:ahLst/>
            <a:cxnLst/>
            <a:rect l="l" t="t" r="r" b="b"/>
            <a:pathLst>
              <a:path w="223093" h="117368" extrusionOk="0">
                <a:moveTo>
                  <a:pt x="111563" y="0"/>
                </a:moveTo>
                <a:cubicBezTo>
                  <a:pt x="85553" y="0"/>
                  <a:pt x="59543" y="5729"/>
                  <a:pt x="39695" y="17187"/>
                </a:cubicBezTo>
                <a:cubicBezTo>
                  <a:pt x="0" y="40137"/>
                  <a:pt x="33" y="77230"/>
                  <a:pt x="39695" y="100180"/>
                </a:cubicBezTo>
                <a:cubicBezTo>
                  <a:pt x="59543" y="111638"/>
                  <a:pt x="85553" y="117367"/>
                  <a:pt x="111563" y="117367"/>
                </a:cubicBezTo>
                <a:cubicBezTo>
                  <a:pt x="137573" y="117367"/>
                  <a:pt x="163584" y="111638"/>
                  <a:pt x="183431" y="100180"/>
                </a:cubicBezTo>
                <a:cubicBezTo>
                  <a:pt x="223093" y="77230"/>
                  <a:pt x="223093" y="40137"/>
                  <a:pt x="183431" y="17187"/>
                </a:cubicBezTo>
                <a:cubicBezTo>
                  <a:pt x="163584" y="5729"/>
                  <a:pt x="137573" y="0"/>
                  <a:pt x="111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1" name="Google Shape;681;p37"/>
          <p:cNvSpPr/>
          <p:nvPr/>
        </p:nvSpPr>
        <p:spPr>
          <a:xfrm>
            <a:off x="10272034" y="2771979"/>
            <a:ext cx="1012114" cy="584894"/>
          </a:xfrm>
          <a:custGeom>
            <a:avLst/>
            <a:gdLst/>
            <a:ahLst/>
            <a:cxnLst/>
            <a:rect l="l" t="t" r="r" b="b"/>
            <a:pathLst>
              <a:path w="40696" h="23518" extrusionOk="0">
                <a:moveTo>
                  <a:pt x="20315" y="1"/>
                </a:moveTo>
                <a:lnTo>
                  <a:pt x="0" y="11776"/>
                </a:lnTo>
                <a:lnTo>
                  <a:pt x="20315" y="23518"/>
                </a:lnTo>
                <a:lnTo>
                  <a:pt x="40696" y="11776"/>
                </a:lnTo>
                <a:lnTo>
                  <a:pt x="203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2" name="Google Shape;682;p37"/>
          <p:cNvSpPr/>
          <p:nvPr/>
        </p:nvSpPr>
        <p:spPr>
          <a:xfrm>
            <a:off x="7036609" y="2561677"/>
            <a:ext cx="3552345" cy="2041661"/>
          </a:xfrm>
          <a:custGeom>
            <a:avLst/>
            <a:gdLst/>
            <a:ahLst/>
            <a:cxnLst/>
            <a:rect l="l" t="t" r="r" b="b"/>
            <a:pathLst>
              <a:path w="142836" h="82093" extrusionOk="0">
                <a:moveTo>
                  <a:pt x="87346" y="1"/>
                </a:moveTo>
                <a:cubicBezTo>
                  <a:pt x="86562" y="1"/>
                  <a:pt x="85778" y="184"/>
                  <a:pt x="85061" y="551"/>
                </a:cubicBezTo>
                <a:lnTo>
                  <a:pt x="1268" y="48919"/>
                </a:lnTo>
                <a:cubicBezTo>
                  <a:pt x="0" y="49653"/>
                  <a:pt x="0" y="50821"/>
                  <a:pt x="1268" y="51554"/>
                </a:cubicBezTo>
                <a:lnTo>
                  <a:pt x="53205" y="81543"/>
                </a:lnTo>
                <a:cubicBezTo>
                  <a:pt x="53922" y="81909"/>
                  <a:pt x="54706" y="82093"/>
                  <a:pt x="55490" y="82093"/>
                </a:cubicBezTo>
                <a:cubicBezTo>
                  <a:pt x="56274" y="82093"/>
                  <a:pt x="57058" y="81909"/>
                  <a:pt x="57775" y="81543"/>
                </a:cubicBezTo>
                <a:lnTo>
                  <a:pt x="141601" y="33175"/>
                </a:lnTo>
                <a:cubicBezTo>
                  <a:pt x="142835" y="32441"/>
                  <a:pt x="142835" y="31273"/>
                  <a:pt x="141601" y="30539"/>
                </a:cubicBezTo>
                <a:lnTo>
                  <a:pt x="89631" y="551"/>
                </a:lnTo>
                <a:cubicBezTo>
                  <a:pt x="88914" y="184"/>
                  <a:pt x="88130" y="1"/>
                  <a:pt x="873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3" name="Google Shape;683;p37"/>
          <p:cNvSpPr/>
          <p:nvPr/>
        </p:nvSpPr>
        <p:spPr>
          <a:xfrm>
            <a:off x="6429331" y="3982381"/>
            <a:ext cx="743342" cy="429755"/>
          </a:xfrm>
          <a:custGeom>
            <a:avLst/>
            <a:gdLst/>
            <a:ahLst/>
            <a:cxnLst/>
            <a:rect l="l" t="t" r="r" b="b"/>
            <a:pathLst>
              <a:path w="29889" h="17280" extrusionOk="0">
                <a:moveTo>
                  <a:pt x="14945" y="0"/>
                </a:moveTo>
                <a:cubicBezTo>
                  <a:pt x="6706" y="0"/>
                  <a:pt x="1" y="3869"/>
                  <a:pt x="1" y="8640"/>
                </a:cubicBezTo>
                <a:cubicBezTo>
                  <a:pt x="1" y="13410"/>
                  <a:pt x="6706" y="17279"/>
                  <a:pt x="14945" y="17279"/>
                </a:cubicBezTo>
                <a:cubicBezTo>
                  <a:pt x="23217" y="17279"/>
                  <a:pt x="29889" y="13410"/>
                  <a:pt x="29889" y="8640"/>
                </a:cubicBezTo>
                <a:cubicBezTo>
                  <a:pt x="29889" y="3869"/>
                  <a:pt x="23217" y="0"/>
                  <a:pt x="149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4" name="Google Shape;684;p37"/>
          <p:cNvSpPr/>
          <p:nvPr/>
        </p:nvSpPr>
        <p:spPr>
          <a:xfrm>
            <a:off x="7063146" y="4258613"/>
            <a:ext cx="743342" cy="428935"/>
          </a:xfrm>
          <a:custGeom>
            <a:avLst/>
            <a:gdLst/>
            <a:ahLst/>
            <a:cxnLst/>
            <a:rect l="l" t="t" r="r" b="b"/>
            <a:pathLst>
              <a:path w="29889" h="17247" extrusionOk="0">
                <a:moveTo>
                  <a:pt x="14945" y="1"/>
                </a:moveTo>
                <a:cubicBezTo>
                  <a:pt x="6705" y="1"/>
                  <a:pt x="1" y="3837"/>
                  <a:pt x="1" y="8607"/>
                </a:cubicBezTo>
                <a:cubicBezTo>
                  <a:pt x="1" y="13377"/>
                  <a:pt x="6705" y="17247"/>
                  <a:pt x="14945" y="17247"/>
                </a:cubicBezTo>
                <a:cubicBezTo>
                  <a:pt x="23217" y="17247"/>
                  <a:pt x="29889" y="13377"/>
                  <a:pt x="29889" y="8607"/>
                </a:cubicBezTo>
                <a:cubicBezTo>
                  <a:pt x="29889" y="3837"/>
                  <a:pt x="23217" y="1"/>
                  <a:pt x="14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5" name="Google Shape;685;p37"/>
          <p:cNvSpPr/>
          <p:nvPr/>
        </p:nvSpPr>
        <p:spPr>
          <a:xfrm>
            <a:off x="8967075" y="3916003"/>
            <a:ext cx="1557986" cy="880227"/>
          </a:xfrm>
          <a:custGeom>
            <a:avLst/>
            <a:gdLst/>
            <a:ahLst/>
            <a:cxnLst/>
            <a:rect l="l" t="t" r="r" b="b"/>
            <a:pathLst>
              <a:path w="62645" h="35393" extrusionOk="0">
                <a:moveTo>
                  <a:pt x="41363" y="0"/>
                </a:moveTo>
                <a:cubicBezTo>
                  <a:pt x="35726" y="0"/>
                  <a:pt x="30422" y="1268"/>
                  <a:pt x="26452" y="3570"/>
                </a:cubicBezTo>
                <a:cubicBezTo>
                  <a:pt x="22750" y="5705"/>
                  <a:pt x="20515" y="8540"/>
                  <a:pt x="20148" y="11609"/>
                </a:cubicBezTo>
                <a:cubicBezTo>
                  <a:pt x="19848" y="14010"/>
                  <a:pt x="20682" y="16346"/>
                  <a:pt x="22550" y="18447"/>
                </a:cubicBezTo>
                <a:lnTo>
                  <a:pt x="1501" y="30622"/>
                </a:lnTo>
                <a:cubicBezTo>
                  <a:pt x="0" y="31223"/>
                  <a:pt x="0" y="33358"/>
                  <a:pt x="1501" y="33958"/>
                </a:cubicBezTo>
                <a:lnTo>
                  <a:pt x="3102" y="34859"/>
                </a:lnTo>
                <a:cubicBezTo>
                  <a:pt x="3770" y="35226"/>
                  <a:pt x="4503" y="35392"/>
                  <a:pt x="5237" y="35392"/>
                </a:cubicBezTo>
                <a:cubicBezTo>
                  <a:pt x="6071" y="35392"/>
                  <a:pt x="6905" y="35159"/>
                  <a:pt x="7606" y="34725"/>
                </a:cubicBezTo>
                <a:lnTo>
                  <a:pt x="26886" y="21716"/>
                </a:lnTo>
                <a:cubicBezTo>
                  <a:pt x="30822" y="23884"/>
                  <a:pt x="35926" y="25052"/>
                  <a:pt x="41363" y="25052"/>
                </a:cubicBezTo>
                <a:cubicBezTo>
                  <a:pt x="46967" y="25052"/>
                  <a:pt x="52271" y="23784"/>
                  <a:pt x="56274" y="21483"/>
                </a:cubicBezTo>
                <a:cubicBezTo>
                  <a:pt x="60377" y="19114"/>
                  <a:pt x="62645" y="15945"/>
                  <a:pt x="62645" y="12543"/>
                </a:cubicBezTo>
                <a:cubicBezTo>
                  <a:pt x="62645" y="9107"/>
                  <a:pt x="60377" y="5938"/>
                  <a:pt x="56274" y="3570"/>
                </a:cubicBezTo>
                <a:cubicBezTo>
                  <a:pt x="52271" y="1235"/>
                  <a:pt x="46967" y="0"/>
                  <a:pt x="41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6" name="Google Shape;686;p37"/>
          <p:cNvSpPr/>
          <p:nvPr/>
        </p:nvSpPr>
        <p:spPr>
          <a:xfrm>
            <a:off x="10476094" y="3541035"/>
            <a:ext cx="710986" cy="430576"/>
          </a:xfrm>
          <a:custGeom>
            <a:avLst/>
            <a:gdLst/>
            <a:ahLst/>
            <a:cxnLst/>
            <a:rect l="l" t="t" r="r" b="b"/>
            <a:pathLst>
              <a:path w="28588" h="17313" extrusionOk="0">
                <a:moveTo>
                  <a:pt x="14209" y="5934"/>
                </a:moveTo>
                <a:cubicBezTo>
                  <a:pt x="14287" y="5934"/>
                  <a:pt x="14366" y="5935"/>
                  <a:pt x="14445" y="5938"/>
                </a:cubicBezTo>
                <a:cubicBezTo>
                  <a:pt x="16179" y="5938"/>
                  <a:pt x="17747" y="6405"/>
                  <a:pt x="18681" y="7172"/>
                </a:cubicBezTo>
                <a:cubicBezTo>
                  <a:pt x="19181" y="7539"/>
                  <a:pt x="19482" y="8139"/>
                  <a:pt x="19448" y="8740"/>
                </a:cubicBezTo>
                <a:cubicBezTo>
                  <a:pt x="19348" y="9540"/>
                  <a:pt x="18547" y="10274"/>
                  <a:pt x="17347" y="10774"/>
                </a:cubicBezTo>
                <a:cubicBezTo>
                  <a:pt x="16346" y="11175"/>
                  <a:pt x="15245" y="11375"/>
                  <a:pt x="14178" y="11375"/>
                </a:cubicBezTo>
                <a:cubicBezTo>
                  <a:pt x="12443" y="11375"/>
                  <a:pt x="10875" y="10908"/>
                  <a:pt x="9941" y="10141"/>
                </a:cubicBezTo>
                <a:cubicBezTo>
                  <a:pt x="9408" y="9774"/>
                  <a:pt x="9141" y="9173"/>
                  <a:pt x="9174" y="8539"/>
                </a:cubicBezTo>
                <a:cubicBezTo>
                  <a:pt x="9274" y="7772"/>
                  <a:pt x="10075" y="7038"/>
                  <a:pt x="11276" y="6538"/>
                </a:cubicBezTo>
                <a:cubicBezTo>
                  <a:pt x="12205" y="6135"/>
                  <a:pt x="13192" y="5934"/>
                  <a:pt x="14209" y="5934"/>
                </a:cubicBezTo>
                <a:close/>
                <a:moveTo>
                  <a:pt x="15212" y="0"/>
                </a:moveTo>
                <a:cubicBezTo>
                  <a:pt x="14645" y="0"/>
                  <a:pt x="14111" y="334"/>
                  <a:pt x="13844" y="834"/>
                </a:cubicBezTo>
                <a:lnTo>
                  <a:pt x="13210" y="2035"/>
                </a:lnTo>
                <a:cubicBezTo>
                  <a:pt x="13177" y="2102"/>
                  <a:pt x="13077" y="2168"/>
                  <a:pt x="12977" y="2202"/>
                </a:cubicBezTo>
                <a:cubicBezTo>
                  <a:pt x="12410" y="2235"/>
                  <a:pt x="11843" y="2302"/>
                  <a:pt x="11309" y="2435"/>
                </a:cubicBezTo>
                <a:lnTo>
                  <a:pt x="11242" y="2435"/>
                </a:lnTo>
                <a:cubicBezTo>
                  <a:pt x="11109" y="2402"/>
                  <a:pt x="10975" y="2402"/>
                  <a:pt x="10842" y="2335"/>
                </a:cubicBezTo>
                <a:lnTo>
                  <a:pt x="9207" y="1234"/>
                </a:lnTo>
                <a:cubicBezTo>
                  <a:pt x="8907" y="1067"/>
                  <a:pt x="8574" y="967"/>
                  <a:pt x="8240" y="967"/>
                </a:cubicBezTo>
                <a:cubicBezTo>
                  <a:pt x="8007" y="967"/>
                  <a:pt x="7806" y="1001"/>
                  <a:pt x="7606" y="1101"/>
                </a:cubicBezTo>
                <a:lnTo>
                  <a:pt x="5138" y="2102"/>
                </a:lnTo>
                <a:cubicBezTo>
                  <a:pt x="4804" y="2235"/>
                  <a:pt x="4537" y="2535"/>
                  <a:pt x="4471" y="2869"/>
                </a:cubicBezTo>
                <a:cubicBezTo>
                  <a:pt x="4404" y="3236"/>
                  <a:pt x="4504" y="3569"/>
                  <a:pt x="4771" y="3836"/>
                </a:cubicBezTo>
                <a:lnTo>
                  <a:pt x="5705" y="4870"/>
                </a:lnTo>
                <a:cubicBezTo>
                  <a:pt x="5505" y="5037"/>
                  <a:pt x="5305" y="5204"/>
                  <a:pt x="5105" y="5404"/>
                </a:cubicBezTo>
                <a:cubicBezTo>
                  <a:pt x="5004" y="5504"/>
                  <a:pt x="4871" y="5571"/>
                  <a:pt x="4704" y="5604"/>
                </a:cubicBezTo>
                <a:lnTo>
                  <a:pt x="1902" y="5504"/>
                </a:lnTo>
                <a:cubicBezTo>
                  <a:pt x="1268" y="5537"/>
                  <a:pt x="735" y="5938"/>
                  <a:pt x="535" y="6505"/>
                </a:cubicBezTo>
                <a:lnTo>
                  <a:pt x="101" y="7872"/>
                </a:lnTo>
                <a:cubicBezTo>
                  <a:pt x="1" y="8206"/>
                  <a:pt x="34" y="8573"/>
                  <a:pt x="201" y="8873"/>
                </a:cubicBezTo>
                <a:cubicBezTo>
                  <a:pt x="401" y="9140"/>
                  <a:pt x="701" y="9340"/>
                  <a:pt x="1035" y="9407"/>
                </a:cubicBezTo>
                <a:lnTo>
                  <a:pt x="3670" y="9807"/>
                </a:lnTo>
                <a:cubicBezTo>
                  <a:pt x="3704" y="9840"/>
                  <a:pt x="3737" y="9907"/>
                  <a:pt x="3770" y="9940"/>
                </a:cubicBezTo>
                <a:cubicBezTo>
                  <a:pt x="3804" y="10141"/>
                  <a:pt x="3870" y="10307"/>
                  <a:pt x="3937" y="10474"/>
                </a:cubicBezTo>
                <a:lnTo>
                  <a:pt x="2102" y="11442"/>
                </a:lnTo>
                <a:cubicBezTo>
                  <a:pt x="1402" y="11742"/>
                  <a:pt x="1268" y="12709"/>
                  <a:pt x="1902" y="13176"/>
                </a:cubicBezTo>
                <a:lnTo>
                  <a:pt x="3437" y="14477"/>
                </a:lnTo>
                <a:cubicBezTo>
                  <a:pt x="3770" y="14744"/>
                  <a:pt x="4137" y="14877"/>
                  <a:pt x="4571" y="14877"/>
                </a:cubicBezTo>
                <a:cubicBezTo>
                  <a:pt x="4738" y="14877"/>
                  <a:pt x="4871" y="14844"/>
                  <a:pt x="5038" y="14811"/>
                </a:cubicBezTo>
                <a:lnTo>
                  <a:pt x="7440" y="14010"/>
                </a:lnTo>
                <a:cubicBezTo>
                  <a:pt x="7506" y="13977"/>
                  <a:pt x="7573" y="13977"/>
                  <a:pt x="7640" y="13977"/>
                </a:cubicBezTo>
                <a:cubicBezTo>
                  <a:pt x="7740" y="13977"/>
                  <a:pt x="7840" y="14010"/>
                  <a:pt x="7973" y="14043"/>
                </a:cubicBezTo>
                <a:cubicBezTo>
                  <a:pt x="8374" y="14210"/>
                  <a:pt x="8807" y="14377"/>
                  <a:pt x="9241" y="14510"/>
                </a:cubicBezTo>
                <a:lnTo>
                  <a:pt x="9107" y="15645"/>
                </a:lnTo>
                <a:cubicBezTo>
                  <a:pt x="9007" y="16345"/>
                  <a:pt x="9508" y="16979"/>
                  <a:pt x="10208" y="17046"/>
                </a:cubicBezTo>
                <a:lnTo>
                  <a:pt x="13277" y="17312"/>
                </a:lnTo>
                <a:lnTo>
                  <a:pt x="13377" y="17312"/>
                </a:lnTo>
                <a:cubicBezTo>
                  <a:pt x="13944" y="17312"/>
                  <a:pt x="14478" y="17012"/>
                  <a:pt x="14778" y="16512"/>
                </a:cubicBezTo>
                <a:lnTo>
                  <a:pt x="15345" y="15278"/>
                </a:lnTo>
                <a:cubicBezTo>
                  <a:pt x="15412" y="15211"/>
                  <a:pt x="15512" y="15144"/>
                  <a:pt x="15579" y="15144"/>
                </a:cubicBezTo>
                <a:cubicBezTo>
                  <a:pt x="16179" y="15077"/>
                  <a:pt x="16713" y="15011"/>
                  <a:pt x="17247" y="14911"/>
                </a:cubicBezTo>
                <a:lnTo>
                  <a:pt x="17347" y="14911"/>
                </a:lnTo>
                <a:cubicBezTo>
                  <a:pt x="17480" y="14911"/>
                  <a:pt x="17613" y="14944"/>
                  <a:pt x="17747" y="15011"/>
                </a:cubicBezTo>
                <a:lnTo>
                  <a:pt x="19348" y="16078"/>
                </a:lnTo>
                <a:cubicBezTo>
                  <a:pt x="19648" y="16278"/>
                  <a:pt x="19982" y="16378"/>
                  <a:pt x="20349" y="16378"/>
                </a:cubicBezTo>
                <a:cubicBezTo>
                  <a:pt x="20549" y="16378"/>
                  <a:pt x="20782" y="16312"/>
                  <a:pt x="20983" y="16245"/>
                </a:cubicBezTo>
                <a:lnTo>
                  <a:pt x="23418" y="15211"/>
                </a:lnTo>
                <a:cubicBezTo>
                  <a:pt x="23751" y="15077"/>
                  <a:pt x="24018" y="14777"/>
                  <a:pt x="24085" y="14444"/>
                </a:cubicBezTo>
                <a:cubicBezTo>
                  <a:pt x="24152" y="14077"/>
                  <a:pt x="24051" y="13743"/>
                  <a:pt x="23818" y="13476"/>
                </a:cubicBezTo>
                <a:lnTo>
                  <a:pt x="22884" y="12442"/>
                </a:lnTo>
                <a:cubicBezTo>
                  <a:pt x="23084" y="12275"/>
                  <a:pt x="23284" y="12109"/>
                  <a:pt x="23451" y="11909"/>
                </a:cubicBezTo>
                <a:cubicBezTo>
                  <a:pt x="23551" y="11808"/>
                  <a:pt x="23685" y="11742"/>
                  <a:pt x="23851" y="11708"/>
                </a:cubicBezTo>
                <a:lnTo>
                  <a:pt x="26687" y="11808"/>
                </a:lnTo>
                <a:cubicBezTo>
                  <a:pt x="27287" y="11808"/>
                  <a:pt x="27854" y="11375"/>
                  <a:pt x="28054" y="10808"/>
                </a:cubicBezTo>
                <a:lnTo>
                  <a:pt x="28488" y="9440"/>
                </a:lnTo>
                <a:cubicBezTo>
                  <a:pt x="28588" y="9107"/>
                  <a:pt x="28555" y="8740"/>
                  <a:pt x="28355" y="8439"/>
                </a:cubicBezTo>
                <a:cubicBezTo>
                  <a:pt x="28188" y="8173"/>
                  <a:pt x="27888" y="7972"/>
                  <a:pt x="27554" y="7906"/>
                </a:cubicBezTo>
                <a:lnTo>
                  <a:pt x="24919" y="7505"/>
                </a:lnTo>
                <a:cubicBezTo>
                  <a:pt x="24885" y="7472"/>
                  <a:pt x="24852" y="7405"/>
                  <a:pt x="24819" y="7372"/>
                </a:cubicBezTo>
                <a:cubicBezTo>
                  <a:pt x="24752" y="7172"/>
                  <a:pt x="24719" y="7005"/>
                  <a:pt x="24652" y="6838"/>
                </a:cubicBezTo>
                <a:lnTo>
                  <a:pt x="26487" y="5871"/>
                </a:lnTo>
                <a:cubicBezTo>
                  <a:pt x="26820" y="5737"/>
                  <a:pt x="27020" y="5404"/>
                  <a:pt x="27087" y="5037"/>
                </a:cubicBezTo>
                <a:cubicBezTo>
                  <a:pt x="27120" y="4703"/>
                  <a:pt x="26954" y="4336"/>
                  <a:pt x="26687" y="4136"/>
                </a:cubicBezTo>
                <a:lnTo>
                  <a:pt x="25152" y="2835"/>
                </a:lnTo>
                <a:cubicBezTo>
                  <a:pt x="24819" y="2569"/>
                  <a:pt x="24418" y="2435"/>
                  <a:pt x="24018" y="2435"/>
                </a:cubicBezTo>
                <a:cubicBezTo>
                  <a:pt x="23851" y="2435"/>
                  <a:pt x="23685" y="2468"/>
                  <a:pt x="23551" y="2502"/>
                </a:cubicBezTo>
                <a:lnTo>
                  <a:pt x="21149" y="3302"/>
                </a:lnTo>
                <a:cubicBezTo>
                  <a:pt x="21083" y="3302"/>
                  <a:pt x="21016" y="3336"/>
                  <a:pt x="20949" y="3336"/>
                </a:cubicBezTo>
                <a:cubicBezTo>
                  <a:pt x="20849" y="3336"/>
                  <a:pt x="20749" y="3302"/>
                  <a:pt x="20616" y="3269"/>
                </a:cubicBezTo>
                <a:cubicBezTo>
                  <a:pt x="20215" y="3069"/>
                  <a:pt x="19782" y="2935"/>
                  <a:pt x="19315" y="2802"/>
                </a:cubicBezTo>
                <a:lnTo>
                  <a:pt x="19482" y="1668"/>
                </a:lnTo>
                <a:cubicBezTo>
                  <a:pt x="19515" y="1334"/>
                  <a:pt x="19415" y="1001"/>
                  <a:pt x="19215" y="734"/>
                </a:cubicBezTo>
                <a:cubicBezTo>
                  <a:pt x="19014" y="467"/>
                  <a:pt x="18714" y="300"/>
                  <a:pt x="18381" y="267"/>
                </a:cubicBezTo>
                <a:lnTo>
                  <a:pt x="15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7" name="Google Shape;687;p37"/>
          <p:cNvSpPr/>
          <p:nvPr/>
        </p:nvSpPr>
        <p:spPr>
          <a:xfrm>
            <a:off x="10494348" y="3543523"/>
            <a:ext cx="674501" cy="399887"/>
          </a:xfrm>
          <a:custGeom>
            <a:avLst/>
            <a:gdLst/>
            <a:ahLst/>
            <a:cxnLst/>
            <a:rect l="l" t="t" r="r" b="b"/>
            <a:pathLst>
              <a:path w="27121" h="16079" extrusionOk="0">
                <a:moveTo>
                  <a:pt x="4437" y="0"/>
                </a:moveTo>
                <a:lnTo>
                  <a:pt x="4404" y="2502"/>
                </a:lnTo>
                <a:cubicBezTo>
                  <a:pt x="4404" y="2602"/>
                  <a:pt x="4471" y="2702"/>
                  <a:pt x="4537" y="2769"/>
                </a:cubicBezTo>
                <a:lnTo>
                  <a:pt x="4671" y="2936"/>
                </a:lnTo>
                <a:cubicBezTo>
                  <a:pt x="4771" y="2869"/>
                  <a:pt x="4838" y="2835"/>
                  <a:pt x="4904" y="2769"/>
                </a:cubicBezTo>
                <a:cubicBezTo>
                  <a:pt x="5104" y="2535"/>
                  <a:pt x="5338" y="2335"/>
                  <a:pt x="5571" y="2135"/>
                </a:cubicBezTo>
                <a:cubicBezTo>
                  <a:pt x="5838" y="1968"/>
                  <a:pt x="5872" y="1635"/>
                  <a:pt x="5671" y="1401"/>
                </a:cubicBezTo>
                <a:lnTo>
                  <a:pt x="4571" y="234"/>
                </a:lnTo>
                <a:cubicBezTo>
                  <a:pt x="4504" y="167"/>
                  <a:pt x="4471" y="100"/>
                  <a:pt x="4437" y="0"/>
                </a:cubicBezTo>
                <a:close/>
                <a:moveTo>
                  <a:pt x="25686" y="1835"/>
                </a:moveTo>
                <a:lnTo>
                  <a:pt x="25686" y="1835"/>
                </a:lnTo>
                <a:cubicBezTo>
                  <a:pt x="25652" y="1968"/>
                  <a:pt x="25586" y="2068"/>
                  <a:pt x="25452" y="2135"/>
                </a:cubicBezTo>
                <a:lnTo>
                  <a:pt x="23451" y="3169"/>
                </a:lnTo>
                <a:cubicBezTo>
                  <a:pt x="23217" y="3302"/>
                  <a:pt x="23084" y="3636"/>
                  <a:pt x="23217" y="3903"/>
                </a:cubicBezTo>
                <a:cubicBezTo>
                  <a:pt x="23317" y="4070"/>
                  <a:pt x="23384" y="4236"/>
                  <a:pt x="23418" y="4437"/>
                </a:cubicBezTo>
                <a:cubicBezTo>
                  <a:pt x="23518" y="4737"/>
                  <a:pt x="23751" y="4970"/>
                  <a:pt x="24085" y="5037"/>
                </a:cubicBezTo>
                <a:lnTo>
                  <a:pt x="24552" y="5137"/>
                </a:lnTo>
                <a:lnTo>
                  <a:pt x="25386" y="4703"/>
                </a:lnTo>
                <a:cubicBezTo>
                  <a:pt x="25519" y="4637"/>
                  <a:pt x="25619" y="4503"/>
                  <a:pt x="25619" y="4370"/>
                </a:cubicBezTo>
                <a:lnTo>
                  <a:pt x="25686" y="1835"/>
                </a:lnTo>
                <a:close/>
                <a:moveTo>
                  <a:pt x="27120" y="5938"/>
                </a:moveTo>
                <a:lnTo>
                  <a:pt x="27118" y="6111"/>
                </a:lnTo>
                <a:lnTo>
                  <a:pt x="27120" y="6104"/>
                </a:lnTo>
                <a:cubicBezTo>
                  <a:pt x="27120" y="6038"/>
                  <a:pt x="27120" y="6004"/>
                  <a:pt x="27120" y="5938"/>
                </a:cubicBezTo>
                <a:close/>
                <a:moveTo>
                  <a:pt x="13720" y="2107"/>
                </a:moveTo>
                <a:cubicBezTo>
                  <a:pt x="12535" y="2107"/>
                  <a:pt x="11329" y="2321"/>
                  <a:pt x="10275" y="2769"/>
                </a:cubicBezTo>
                <a:cubicBezTo>
                  <a:pt x="7973" y="3703"/>
                  <a:pt x="7139" y="5437"/>
                  <a:pt x="8140" y="6872"/>
                </a:cubicBezTo>
                <a:cubicBezTo>
                  <a:pt x="8674" y="6171"/>
                  <a:pt x="9407" y="5604"/>
                  <a:pt x="10241" y="5304"/>
                </a:cubicBezTo>
                <a:cubicBezTo>
                  <a:pt x="11300" y="4867"/>
                  <a:pt x="12510" y="4656"/>
                  <a:pt x="13700" y="4656"/>
                </a:cubicBezTo>
                <a:cubicBezTo>
                  <a:pt x="15510" y="4656"/>
                  <a:pt x="17273" y="5145"/>
                  <a:pt x="18381" y="6071"/>
                </a:cubicBezTo>
                <a:cubicBezTo>
                  <a:pt x="18614" y="6271"/>
                  <a:pt x="18814" y="6505"/>
                  <a:pt x="18981" y="6738"/>
                </a:cubicBezTo>
                <a:cubicBezTo>
                  <a:pt x="19715" y="5704"/>
                  <a:pt x="19548" y="4503"/>
                  <a:pt x="18414" y="3536"/>
                </a:cubicBezTo>
                <a:cubicBezTo>
                  <a:pt x="17304" y="2608"/>
                  <a:pt x="15535" y="2107"/>
                  <a:pt x="13720" y="2107"/>
                </a:cubicBezTo>
                <a:close/>
                <a:moveTo>
                  <a:pt x="34" y="5137"/>
                </a:moveTo>
                <a:lnTo>
                  <a:pt x="1" y="7706"/>
                </a:lnTo>
                <a:cubicBezTo>
                  <a:pt x="1" y="7939"/>
                  <a:pt x="168" y="8106"/>
                  <a:pt x="368" y="8139"/>
                </a:cubicBezTo>
                <a:lnTo>
                  <a:pt x="2536" y="8506"/>
                </a:lnTo>
                <a:lnTo>
                  <a:pt x="3670" y="7906"/>
                </a:lnTo>
                <a:cubicBezTo>
                  <a:pt x="3937" y="7772"/>
                  <a:pt x="4037" y="7439"/>
                  <a:pt x="3904" y="7172"/>
                </a:cubicBezTo>
                <a:cubicBezTo>
                  <a:pt x="3837" y="7005"/>
                  <a:pt x="3770" y="6838"/>
                  <a:pt x="3703" y="6638"/>
                </a:cubicBezTo>
                <a:cubicBezTo>
                  <a:pt x="3637" y="6338"/>
                  <a:pt x="3370" y="6104"/>
                  <a:pt x="3070" y="6004"/>
                </a:cubicBezTo>
                <a:lnTo>
                  <a:pt x="401" y="5571"/>
                </a:lnTo>
                <a:cubicBezTo>
                  <a:pt x="201" y="5537"/>
                  <a:pt x="34" y="5371"/>
                  <a:pt x="34" y="5137"/>
                </a:cubicBezTo>
                <a:close/>
                <a:moveTo>
                  <a:pt x="27118" y="6111"/>
                </a:moveTo>
                <a:lnTo>
                  <a:pt x="26653" y="7472"/>
                </a:lnTo>
                <a:cubicBezTo>
                  <a:pt x="26553" y="7772"/>
                  <a:pt x="26286" y="7972"/>
                  <a:pt x="25953" y="7972"/>
                </a:cubicBezTo>
                <a:lnTo>
                  <a:pt x="23151" y="7906"/>
                </a:lnTo>
                <a:cubicBezTo>
                  <a:pt x="23017" y="7906"/>
                  <a:pt x="22850" y="7939"/>
                  <a:pt x="22750" y="8006"/>
                </a:cubicBezTo>
                <a:cubicBezTo>
                  <a:pt x="22550" y="8073"/>
                  <a:pt x="22383" y="8173"/>
                  <a:pt x="22250" y="8306"/>
                </a:cubicBezTo>
                <a:cubicBezTo>
                  <a:pt x="22050" y="8506"/>
                  <a:pt x="21816" y="8740"/>
                  <a:pt x="21583" y="8906"/>
                </a:cubicBezTo>
                <a:cubicBezTo>
                  <a:pt x="21349" y="9073"/>
                  <a:pt x="21316" y="9440"/>
                  <a:pt x="21516" y="9640"/>
                </a:cubicBezTo>
                <a:lnTo>
                  <a:pt x="22450" y="10674"/>
                </a:lnTo>
                <a:cubicBezTo>
                  <a:pt x="22550" y="10641"/>
                  <a:pt x="22617" y="10574"/>
                  <a:pt x="22717" y="10541"/>
                </a:cubicBezTo>
                <a:cubicBezTo>
                  <a:pt x="22850" y="10508"/>
                  <a:pt x="22984" y="10474"/>
                  <a:pt x="23117" y="10474"/>
                </a:cubicBezTo>
                <a:lnTo>
                  <a:pt x="25919" y="10541"/>
                </a:lnTo>
                <a:cubicBezTo>
                  <a:pt x="26253" y="10541"/>
                  <a:pt x="26520" y="10341"/>
                  <a:pt x="26620" y="10041"/>
                </a:cubicBezTo>
                <a:lnTo>
                  <a:pt x="27087" y="8640"/>
                </a:lnTo>
                <a:cubicBezTo>
                  <a:pt x="27087" y="8606"/>
                  <a:pt x="27087" y="8540"/>
                  <a:pt x="27087" y="8506"/>
                </a:cubicBezTo>
                <a:lnTo>
                  <a:pt x="27118" y="6111"/>
                </a:lnTo>
                <a:close/>
                <a:moveTo>
                  <a:pt x="1435" y="9273"/>
                </a:moveTo>
                <a:lnTo>
                  <a:pt x="1402" y="11809"/>
                </a:lnTo>
                <a:cubicBezTo>
                  <a:pt x="1435" y="11909"/>
                  <a:pt x="1468" y="12009"/>
                  <a:pt x="1569" y="12075"/>
                </a:cubicBezTo>
                <a:lnTo>
                  <a:pt x="3103" y="13376"/>
                </a:lnTo>
                <a:cubicBezTo>
                  <a:pt x="3303" y="13510"/>
                  <a:pt x="3537" y="13610"/>
                  <a:pt x="3770" y="13610"/>
                </a:cubicBezTo>
                <a:lnTo>
                  <a:pt x="3937" y="13610"/>
                </a:lnTo>
                <a:cubicBezTo>
                  <a:pt x="3970" y="13576"/>
                  <a:pt x="4004" y="13576"/>
                  <a:pt x="4037" y="13576"/>
                </a:cubicBezTo>
                <a:lnTo>
                  <a:pt x="6405" y="12776"/>
                </a:lnTo>
                <a:lnTo>
                  <a:pt x="6439" y="12776"/>
                </a:lnTo>
                <a:cubicBezTo>
                  <a:pt x="6577" y="12748"/>
                  <a:pt x="6721" y="12732"/>
                  <a:pt x="6863" y="12732"/>
                </a:cubicBezTo>
                <a:cubicBezTo>
                  <a:pt x="7065" y="12732"/>
                  <a:pt x="7264" y="12764"/>
                  <a:pt x="7439" y="12843"/>
                </a:cubicBezTo>
                <a:cubicBezTo>
                  <a:pt x="7873" y="13009"/>
                  <a:pt x="8273" y="13176"/>
                  <a:pt x="8707" y="13310"/>
                </a:cubicBezTo>
                <a:cubicBezTo>
                  <a:pt x="8840" y="13343"/>
                  <a:pt x="8940" y="13410"/>
                  <a:pt x="9041" y="13510"/>
                </a:cubicBezTo>
                <a:lnTo>
                  <a:pt x="9007" y="15244"/>
                </a:lnTo>
                <a:cubicBezTo>
                  <a:pt x="9007" y="15511"/>
                  <a:pt x="9207" y="15745"/>
                  <a:pt x="9474" y="15778"/>
                </a:cubicBezTo>
                <a:lnTo>
                  <a:pt x="12543" y="16078"/>
                </a:lnTo>
                <a:cubicBezTo>
                  <a:pt x="12643" y="16078"/>
                  <a:pt x="12777" y="16045"/>
                  <a:pt x="12877" y="16012"/>
                </a:cubicBezTo>
                <a:cubicBezTo>
                  <a:pt x="12943" y="15978"/>
                  <a:pt x="13010" y="15945"/>
                  <a:pt x="13077" y="15911"/>
                </a:cubicBezTo>
                <a:cubicBezTo>
                  <a:pt x="13110" y="15878"/>
                  <a:pt x="13143" y="15845"/>
                  <a:pt x="13177" y="15811"/>
                </a:cubicBezTo>
                <a:cubicBezTo>
                  <a:pt x="13210" y="15811"/>
                  <a:pt x="13244" y="15778"/>
                  <a:pt x="13244" y="15745"/>
                </a:cubicBezTo>
                <a:cubicBezTo>
                  <a:pt x="13277" y="15711"/>
                  <a:pt x="13310" y="15678"/>
                  <a:pt x="13310" y="15645"/>
                </a:cubicBezTo>
                <a:lnTo>
                  <a:pt x="13944" y="14410"/>
                </a:lnTo>
                <a:cubicBezTo>
                  <a:pt x="13944" y="14377"/>
                  <a:pt x="13977" y="14344"/>
                  <a:pt x="14011" y="14310"/>
                </a:cubicBezTo>
                <a:cubicBezTo>
                  <a:pt x="14011" y="14277"/>
                  <a:pt x="14044" y="14277"/>
                  <a:pt x="14077" y="14244"/>
                </a:cubicBezTo>
                <a:cubicBezTo>
                  <a:pt x="14111" y="14210"/>
                  <a:pt x="14144" y="14144"/>
                  <a:pt x="14211" y="14110"/>
                </a:cubicBezTo>
                <a:cubicBezTo>
                  <a:pt x="14344" y="13977"/>
                  <a:pt x="14544" y="13910"/>
                  <a:pt x="14745" y="13877"/>
                </a:cubicBezTo>
                <a:cubicBezTo>
                  <a:pt x="15278" y="13843"/>
                  <a:pt x="15812" y="13777"/>
                  <a:pt x="16312" y="13677"/>
                </a:cubicBezTo>
                <a:cubicBezTo>
                  <a:pt x="16407" y="13659"/>
                  <a:pt x="16500" y="13651"/>
                  <a:pt x="16590" y="13651"/>
                </a:cubicBezTo>
                <a:cubicBezTo>
                  <a:pt x="16849" y="13651"/>
                  <a:pt x="17090" y="13720"/>
                  <a:pt x="17313" y="13843"/>
                </a:cubicBezTo>
                <a:lnTo>
                  <a:pt x="18948" y="14944"/>
                </a:lnTo>
                <a:cubicBezTo>
                  <a:pt x="19048" y="15011"/>
                  <a:pt x="19148" y="15044"/>
                  <a:pt x="19248" y="15078"/>
                </a:cubicBezTo>
                <a:lnTo>
                  <a:pt x="19782" y="15078"/>
                </a:lnTo>
                <a:lnTo>
                  <a:pt x="19915" y="15044"/>
                </a:lnTo>
                <a:lnTo>
                  <a:pt x="22350" y="14010"/>
                </a:lnTo>
                <a:cubicBezTo>
                  <a:pt x="22450" y="13977"/>
                  <a:pt x="22517" y="13910"/>
                  <a:pt x="22584" y="13843"/>
                </a:cubicBezTo>
                <a:cubicBezTo>
                  <a:pt x="22617" y="13777"/>
                  <a:pt x="22617" y="13710"/>
                  <a:pt x="22617" y="13677"/>
                </a:cubicBezTo>
                <a:lnTo>
                  <a:pt x="22717" y="11108"/>
                </a:lnTo>
                <a:lnTo>
                  <a:pt x="22717" y="11108"/>
                </a:lnTo>
                <a:cubicBezTo>
                  <a:pt x="22684" y="11275"/>
                  <a:pt x="22584" y="11408"/>
                  <a:pt x="22450" y="11442"/>
                </a:cubicBezTo>
                <a:lnTo>
                  <a:pt x="19982" y="12476"/>
                </a:lnTo>
                <a:cubicBezTo>
                  <a:pt x="19864" y="12515"/>
                  <a:pt x="19736" y="12531"/>
                  <a:pt x="19609" y="12531"/>
                </a:cubicBezTo>
                <a:cubicBezTo>
                  <a:pt x="19519" y="12531"/>
                  <a:pt x="19431" y="12523"/>
                  <a:pt x="19348" y="12509"/>
                </a:cubicBezTo>
                <a:cubicBezTo>
                  <a:pt x="19248" y="12476"/>
                  <a:pt x="19114" y="12442"/>
                  <a:pt x="19014" y="12376"/>
                </a:cubicBezTo>
                <a:lnTo>
                  <a:pt x="17380" y="11275"/>
                </a:lnTo>
                <a:cubicBezTo>
                  <a:pt x="17157" y="11151"/>
                  <a:pt x="16898" y="11082"/>
                  <a:pt x="16643" y="11082"/>
                </a:cubicBezTo>
                <a:cubicBezTo>
                  <a:pt x="16554" y="11082"/>
                  <a:pt x="16465" y="11091"/>
                  <a:pt x="16379" y="11108"/>
                </a:cubicBezTo>
                <a:cubicBezTo>
                  <a:pt x="15845" y="11208"/>
                  <a:pt x="15312" y="11275"/>
                  <a:pt x="14778" y="11308"/>
                </a:cubicBezTo>
                <a:cubicBezTo>
                  <a:pt x="14611" y="11342"/>
                  <a:pt x="14411" y="11408"/>
                  <a:pt x="14244" y="11542"/>
                </a:cubicBezTo>
                <a:cubicBezTo>
                  <a:pt x="14144" y="11608"/>
                  <a:pt x="14044" y="11742"/>
                  <a:pt x="14011" y="11842"/>
                </a:cubicBezTo>
                <a:lnTo>
                  <a:pt x="13377" y="13076"/>
                </a:lnTo>
                <a:cubicBezTo>
                  <a:pt x="13277" y="13243"/>
                  <a:pt x="13110" y="13376"/>
                  <a:pt x="12910" y="13443"/>
                </a:cubicBezTo>
                <a:cubicBezTo>
                  <a:pt x="12810" y="13476"/>
                  <a:pt x="12676" y="13510"/>
                  <a:pt x="12576" y="13510"/>
                </a:cubicBezTo>
                <a:lnTo>
                  <a:pt x="9508" y="13210"/>
                </a:lnTo>
                <a:cubicBezTo>
                  <a:pt x="9207" y="13176"/>
                  <a:pt x="9007" y="12909"/>
                  <a:pt x="9041" y="12609"/>
                </a:cubicBezTo>
                <a:lnTo>
                  <a:pt x="9207" y="11442"/>
                </a:lnTo>
                <a:cubicBezTo>
                  <a:pt x="9241" y="11108"/>
                  <a:pt x="9041" y="10841"/>
                  <a:pt x="8740" y="10741"/>
                </a:cubicBezTo>
                <a:cubicBezTo>
                  <a:pt x="8307" y="10608"/>
                  <a:pt x="7906" y="10441"/>
                  <a:pt x="7473" y="10274"/>
                </a:cubicBezTo>
                <a:cubicBezTo>
                  <a:pt x="7297" y="10196"/>
                  <a:pt x="7098" y="10164"/>
                  <a:pt x="6897" y="10164"/>
                </a:cubicBezTo>
                <a:cubicBezTo>
                  <a:pt x="6754" y="10164"/>
                  <a:pt x="6610" y="10180"/>
                  <a:pt x="6472" y="10207"/>
                </a:cubicBezTo>
                <a:lnTo>
                  <a:pt x="6439" y="10207"/>
                </a:lnTo>
                <a:lnTo>
                  <a:pt x="4070" y="11008"/>
                </a:lnTo>
                <a:cubicBezTo>
                  <a:pt x="3970" y="11025"/>
                  <a:pt x="3870" y="11033"/>
                  <a:pt x="3770" y="11033"/>
                </a:cubicBezTo>
                <a:cubicBezTo>
                  <a:pt x="3670" y="11033"/>
                  <a:pt x="3570" y="11025"/>
                  <a:pt x="3470" y="11008"/>
                </a:cubicBezTo>
                <a:cubicBezTo>
                  <a:pt x="3370" y="10975"/>
                  <a:pt x="3236" y="10908"/>
                  <a:pt x="3136" y="10841"/>
                </a:cubicBezTo>
                <a:lnTo>
                  <a:pt x="1602" y="9540"/>
                </a:lnTo>
                <a:cubicBezTo>
                  <a:pt x="1502" y="9474"/>
                  <a:pt x="1468" y="9373"/>
                  <a:pt x="1435" y="9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8" name="Google Shape;688;p37"/>
          <p:cNvSpPr/>
          <p:nvPr/>
        </p:nvSpPr>
        <p:spPr>
          <a:xfrm>
            <a:off x="10580622" y="3798193"/>
            <a:ext cx="74710" cy="83812"/>
          </a:xfrm>
          <a:custGeom>
            <a:avLst/>
            <a:gdLst/>
            <a:ahLst/>
            <a:cxnLst/>
            <a:rect l="l" t="t" r="r" b="b"/>
            <a:pathLst>
              <a:path w="3004" h="3370" extrusionOk="0">
                <a:moveTo>
                  <a:pt x="3003" y="1"/>
                </a:moveTo>
                <a:lnTo>
                  <a:pt x="635" y="768"/>
                </a:lnTo>
                <a:cubicBezTo>
                  <a:pt x="535" y="801"/>
                  <a:pt x="435" y="818"/>
                  <a:pt x="334" y="818"/>
                </a:cubicBezTo>
                <a:cubicBezTo>
                  <a:pt x="234" y="818"/>
                  <a:pt x="134" y="801"/>
                  <a:pt x="34" y="768"/>
                </a:cubicBezTo>
                <a:lnTo>
                  <a:pt x="1" y="3303"/>
                </a:lnTo>
                <a:cubicBezTo>
                  <a:pt x="101" y="3336"/>
                  <a:pt x="201" y="3370"/>
                  <a:pt x="301" y="3370"/>
                </a:cubicBezTo>
                <a:lnTo>
                  <a:pt x="468" y="3370"/>
                </a:lnTo>
                <a:cubicBezTo>
                  <a:pt x="501" y="3370"/>
                  <a:pt x="568" y="3336"/>
                  <a:pt x="601" y="3336"/>
                </a:cubicBezTo>
                <a:lnTo>
                  <a:pt x="2970" y="2569"/>
                </a:lnTo>
                <a:lnTo>
                  <a:pt x="30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9" name="Google Shape;689;p37"/>
          <p:cNvSpPr/>
          <p:nvPr/>
        </p:nvSpPr>
        <p:spPr>
          <a:xfrm>
            <a:off x="10815396" y="3831394"/>
            <a:ext cx="34048" cy="110348"/>
          </a:xfrm>
          <a:custGeom>
            <a:avLst/>
            <a:gdLst/>
            <a:ahLst/>
            <a:cxnLst/>
            <a:rect l="l" t="t" r="r" b="b"/>
            <a:pathLst>
              <a:path w="1369" h="4437" extrusionOk="0">
                <a:moveTo>
                  <a:pt x="1369" y="0"/>
                </a:moveTo>
                <a:cubicBezTo>
                  <a:pt x="1269" y="67"/>
                  <a:pt x="1168" y="167"/>
                  <a:pt x="1102" y="300"/>
                </a:cubicBezTo>
                <a:lnTo>
                  <a:pt x="468" y="1501"/>
                </a:lnTo>
                <a:cubicBezTo>
                  <a:pt x="368" y="1668"/>
                  <a:pt x="201" y="1801"/>
                  <a:pt x="34" y="1901"/>
                </a:cubicBezTo>
                <a:lnTo>
                  <a:pt x="1" y="4437"/>
                </a:lnTo>
                <a:cubicBezTo>
                  <a:pt x="68" y="4403"/>
                  <a:pt x="134" y="4370"/>
                  <a:pt x="201" y="4336"/>
                </a:cubicBezTo>
                <a:cubicBezTo>
                  <a:pt x="234" y="4303"/>
                  <a:pt x="268" y="4270"/>
                  <a:pt x="301" y="4270"/>
                </a:cubicBezTo>
                <a:cubicBezTo>
                  <a:pt x="301" y="4236"/>
                  <a:pt x="335" y="4203"/>
                  <a:pt x="368" y="4170"/>
                </a:cubicBezTo>
                <a:cubicBezTo>
                  <a:pt x="368" y="4170"/>
                  <a:pt x="401" y="4136"/>
                  <a:pt x="435" y="4103"/>
                </a:cubicBezTo>
                <a:lnTo>
                  <a:pt x="435" y="4070"/>
                </a:lnTo>
                <a:lnTo>
                  <a:pt x="1035" y="2869"/>
                </a:lnTo>
                <a:cubicBezTo>
                  <a:pt x="1068" y="2802"/>
                  <a:pt x="1102" y="2769"/>
                  <a:pt x="1102" y="2769"/>
                </a:cubicBezTo>
                <a:cubicBezTo>
                  <a:pt x="1135" y="2735"/>
                  <a:pt x="1135" y="2702"/>
                  <a:pt x="1168" y="2669"/>
                </a:cubicBezTo>
                <a:cubicBezTo>
                  <a:pt x="1202" y="2635"/>
                  <a:pt x="1269" y="2602"/>
                  <a:pt x="1302" y="2569"/>
                </a:cubicBezTo>
                <a:lnTo>
                  <a:pt x="13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0" name="Google Shape;690;p37"/>
          <p:cNvSpPr/>
          <p:nvPr/>
        </p:nvSpPr>
        <p:spPr>
          <a:xfrm>
            <a:off x="11068424" y="3589134"/>
            <a:ext cx="64737" cy="82171"/>
          </a:xfrm>
          <a:custGeom>
            <a:avLst/>
            <a:gdLst/>
            <a:ahLst/>
            <a:cxnLst/>
            <a:rect l="l" t="t" r="r" b="b"/>
            <a:pathLst>
              <a:path w="2603" h="3304" extrusionOk="0">
                <a:moveTo>
                  <a:pt x="2603" y="1"/>
                </a:moveTo>
                <a:lnTo>
                  <a:pt x="2603" y="1"/>
                </a:lnTo>
                <a:cubicBezTo>
                  <a:pt x="2569" y="134"/>
                  <a:pt x="2469" y="234"/>
                  <a:pt x="2369" y="301"/>
                </a:cubicBezTo>
                <a:lnTo>
                  <a:pt x="368" y="1335"/>
                </a:lnTo>
                <a:cubicBezTo>
                  <a:pt x="134" y="1468"/>
                  <a:pt x="1" y="1802"/>
                  <a:pt x="134" y="2069"/>
                </a:cubicBezTo>
                <a:cubicBezTo>
                  <a:pt x="234" y="2236"/>
                  <a:pt x="301" y="2402"/>
                  <a:pt x="335" y="2603"/>
                </a:cubicBezTo>
                <a:cubicBezTo>
                  <a:pt x="435" y="2903"/>
                  <a:pt x="668" y="3136"/>
                  <a:pt x="1002" y="3203"/>
                </a:cubicBezTo>
                <a:lnTo>
                  <a:pt x="1469" y="3303"/>
                </a:lnTo>
                <a:lnTo>
                  <a:pt x="2303" y="2869"/>
                </a:lnTo>
                <a:cubicBezTo>
                  <a:pt x="2436" y="2803"/>
                  <a:pt x="2536" y="2669"/>
                  <a:pt x="2536" y="2536"/>
                </a:cubicBezTo>
                <a:lnTo>
                  <a:pt x="2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1" name="Google Shape;691;p37"/>
          <p:cNvSpPr/>
          <p:nvPr/>
        </p:nvSpPr>
        <p:spPr>
          <a:xfrm>
            <a:off x="11058476" y="3691176"/>
            <a:ext cx="110374" cy="114502"/>
          </a:xfrm>
          <a:custGeom>
            <a:avLst/>
            <a:gdLst/>
            <a:ahLst/>
            <a:cxnLst/>
            <a:rect l="l" t="t" r="r" b="b"/>
            <a:pathLst>
              <a:path w="4438" h="4604" extrusionOk="0">
                <a:moveTo>
                  <a:pt x="4437" y="1"/>
                </a:moveTo>
                <a:lnTo>
                  <a:pt x="4437" y="48"/>
                </a:lnTo>
                <a:lnTo>
                  <a:pt x="4437" y="48"/>
                </a:lnTo>
                <a:cubicBezTo>
                  <a:pt x="4437" y="34"/>
                  <a:pt x="4437" y="18"/>
                  <a:pt x="4437" y="1"/>
                </a:cubicBezTo>
                <a:close/>
                <a:moveTo>
                  <a:pt x="4437" y="48"/>
                </a:moveTo>
                <a:lnTo>
                  <a:pt x="4437" y="48"/>
                </a:lnTo>
                <a:cubicBezTo>
                  <a:pt x="4435" y="87"/>
                  <a:pt x="4428" y="118"/>
                  <a:pt x="4404" y="167"/>
                </a:cubicBezTo>
                <a:lnTo>
                  <a:pt x="3970" y="1535"/>
                </a:lnTo>
                <a:cubicBezTo>
                  <a:pt x="3870" y="1835"/>
                  <a:pt x="3570" y="2035"/>
                  <a:pt x="3270" y="2035"/>
                </a:cubicBezTo>
                <a:lnTo>
                  <a:pt x="468" y="1969"/>
                </a:lnTo>
                <a:cubicBezTo>
                  <a:pt x="301" y="1969"/>
                  <a:pt x="167" y="2002"/>
                  <a:pt x="34" y="2069"/>
                </a:cubicBezTo>
                <a:lnTo>
                  <a:pt x="1" y="4604"/>
                </a:lnTo>
                <a:cubicBezTo>
                  <a:pt x="134" y="4571"/>
                  <a:pt x="268" y="4537"/>
                  <a:pt x="434" y="4537"/>
                </a:cubicBezTo>
                <a:lnTo>
                  <a:pt x="3236" y="4604"/>
                </a:lnTo>
                <a:cubicBezTo>
                  <a:pt x="3537" y="4604"/>
                  <a:pt x="3837" y="4404"/>
                  <a:pt x="3937" y="4104"/>
                </a:cubicBezTo>
                <a:lnTo>
                  <a:pt x="4370" y="2703"/>
                </a:lnTo>
                <a:cubicBezTo>
                  <a:pt x="4404" y="2669"/>
                  <a:pt x="4404" y="2603"/>
                  <a:pt x="4404" y="2569"/>
                </a:cubicBezTo>
                <a:lnTo>
                  <a:pt x="4437" y="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2" name="Google Shape;692;p37"/>
          <p:cNvSpPr/>
          <p:nvPr/>
        </p:nvSpPr>
        <p:spPr>
          <a:xfrm>
            <a:off x="10974690" y="3819780"/>
            <a:ext cx="83812" cy="98535"/>
          </a:xfrm>
          <a:custGeom>
            <a:avLst/>
            <a:gdLst/>
            <a:ahLst/>
            <a:cxnLst/>
            <a:rect l="l" t="t" r="r" b="b"/>
            <a:pathLst>
              <a:path w="3370" h="3962" extrusionOk="0">
                <a:moveTo>
                  <a:pt x="3370" y="0"/>
                </a:moveTo>
                <a:lnTo>
                  <a:pt x="3370" y="11"/>
                </a:lnTo>
                <a:lnTo>
                  <a:pt x="3370" y="11"/>
                </a:lnTo>
                <a:cubicBezTo>
                  <a:pt x="3370" y="7"/>
                  <a:pt x="3370" y="4"/>
                  <a:pt x="3370" y="0"/>
                </a:cubicBezTo>
                <a:close/>
                <a:moveTo>
                  <a:pt x="3370" y="11"/>
                </a:moveTo>
                <a:cubicBezTo>
                  <a:pt x="3365" y="173"/>
                  <a:pt x="3267" y="301"/>
                  <a:pt x="3136" y="334"/>
                </a:cubicBezTo>
                <a:lnTo>
                  <a:pt x="668" y="1368"/>
                </a:lnTo>
                <a:cubicBezTo>
                  <a:pt x="550" y="1407"/>
                  <a:pt x="422" y="1423"/>
                  <a:pt x="295" y="1423"/>
                </a:cubicBezTo>
                <a:cubicBezTo>
                  <a:pt x="205" y="1423"/>
                  <a:pt x="117" y="1415"/>
                  <a:pt x="34" y="1401"/>
                </a:cubicBezTo>
                <a:lnTo>
                  <a:pt x="1" y="3936"/>
                </a:lnTo>
                <a:lnTo>
                  <a:pt x="67" y="3936"/>
                </a:lnTo>
                <a:cubicBezTo>
                  <a:pt x="134" y="3953"/>
                  <a:pt x="201" y="3961"/>
                  <a:pt x="263" y="3961"/>
                </a:cubicBezTo>
                <a:cubicBezTo>
                  <a:pt x="326" y="3961"/>
                  <a:pt x="384" y="3953"/>
                  <a:pt x="434" y="3936"/>
                </a:cubicBezTo>
                <a:lnTo>
                  <a:pt x="534" y="3936"/>
                </a:lnTo>
                <a:lnTo>
                  <a:pt x="634" y="3903"/>
                </a:lnTo>
                <a:lnTo>
                  <a:pt x="3103" y="2869"/>
                </a:lnTo>
                <a:cubicBezTo>
                  <a:pt x="3170" y="2835"/>
                  <a:pt x="3270" y="2802"/>
                  <a:pt x="3303" y="2702"/>
                </a:cubicBezTo>
                <a:cubicBezTo>
                  <a:pt x="3336" y="2669"/>
                  <a:pt x="3336" y="2602"/>
                  <a:pt x="3336" y="2535"/>
                </a:cubicBezTo>
                <a:lnTo>
                  <a:pt x="3370" y="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3" name="Google Shape;693;p37"/>
          <p:cNvSpPr/>
          <p:nvPr/>
        </p:nvSpPr>
        <p:spPr>
          <a:xfrm>
            <a:off x="10492707" y="3482964"/>
            <a:ext cx="678630" cy="396554"/>
          </a:xfrm>
          <a:custGeom>
            <a:avLst/>
            <a:gdLst/>
            <a:ahLst/>
            <a:cxnLst/>
            <a:rect l="l" t="t" r="r" b="b"/>
            <a:pathLst>
              <a:path w="27287" h="15945" extrusionOk="0">
                <a:moveTo>
                  <a:pt x="13784" y="4542"/>
                </a:moveTo>
                <a:cubicBezTo>
                  <a:pt x="15596" y="4542"/>
                  <a:pt x="17357" y="5043"/>
                  <a:pt x="18447" y="5971"/>
                </a:cubicBezTo>
                <a:cubicBezTo>
                  <a:pt x="20281" y="7505"/>
                  <a:pt x="19614" y="9640"/>
                  <a:pt x="16945" y="10741"/>
                </a:cubicBezTo>
                <a:cubicBezTo>
                  <a:pt x="15887" y="11178"/>
                  <a:pt x="14677" y="11388"/>
                  <a:pt x="13487" y="11388"/>
                </a:cubicBezTo>
                <a:cubicBezTo>
                  <a:pt x="11677" y="11388"/>
                  <a:pt x="9914" y="10900"/>
                  <a:pt x="8806" y="9974"/>
                </a:cubicBezTo>
                <a:cubicBezTo>
                  <a:pt x="6972" y="8439"/>
                  <a:pt x="7672" y="6305"/>
                  <a:pt x="10341" y="5204"/>
                </a:cubicBezTo>
                <a:cubicBezTo>
                  <a:pt x="11395" y="4756"/>
                  <a:pt x="12601" y="4542"/>
                  <a:pt x="13784" y="4542"/>
                </a:cubicBezTo>
                <a:close/>
                <a:moveTo>
                  <a:pt x="14610" y="0"/>
                </a:moveTo>
                <a:cubicBezTo>
                  <a:pt x="14277" y="0"/>
                  <a:pt x="13977" y="167"/>
                  <a:pt x="13810" y="434"/>
                </a:cubicBezTo>
                <a:lnTo>
                  <a:pt x="13176" y="1635"/>
                </a:lnTo>
                <a:cubicBezTo>
                  <a:pt x="13009" y="1935"/>
                  <a:pt x="12709" y="2135"/>
                  <a:pt x="12376" y="2168"/>
                </a:cubicBezTo>
                <a:cubicBezTo>
                  <a:pt x="11842" y="2235"/>
                  <a:pt x="11308" y="2302"/>
                  <a:pt x="10808" y="2402"/>
                </a:cubicBezTo>
                <a:cubicBezTo>
                  <a:pt x="10747" y="2407"/>
                  <a:pt x="10686" y="2410"/>
                  <a:pt x="10627" y="2410"/>
                </a:cubicBezTo>
                <a:cubicBezTo>
                  <a:pt x="10331" y="2410"/>
                  <a:pt x="10057" y="2341"/>
                  <a:pt x="9807" y="2202"/>
                </a:cubicBezTo>
                <a:lnTo>
                  <a:pt x="8173" y="1134"/>
                </a:lnTo>
                <a:cubicBezTo>
                  <a:pt x="7985" y="1030"/>
                  <a:pt x="7784" y="978"/>
                  <a:pt x="7579" y="978"/>
                </a:cubicBezTo>
                <a:cubicBezTo>
                  <a:pt x="7455" y="978"/>
                  <a:pt x="7330" y="997"/>
                  <a:pt x="7205" y="1034"/>
                </a:cubicBezTo>
                <a:lnTo>
                  <a:pt x="4770" y="2068"/>
                </a:lnTo>
                <a:cubicBezTo>
                  <a:pt x="4503" y="2135"/>
                  <a:pt x="4403" y="2468"/>
                  <a:pt x="4603" y="2669"/>
                </a:cubicBezTo>
                <a:lnTo>
                  <a:pt x="5704" y="3836"/>
                </a:lnTo>
                <a:cubicBezTo>
                  <a:pt x="5904" y="4070"/>
                  <a:pt x="5871" y="4403"/>
                  <a:pt x="5637" y="4570"/>
                </a:cubicBezTo>
                <a:cubicBezTo>
                  <a:pt x="5404" y="4770"/>
                  <a:pt x="5170" y="4970"/>
                  <a:pt x="4970" y="5204"/>
                </a:cubicBezTo>
                <a:cubicBezTo>
                  <a:pt x="4737" y="5437"/>
                  <a:pt x="4403" y="5571"/>
                  <a:pt x="4036" y="5604"/>
                </a:cubicBezTo>
                <a:lnTo>
                  <a:pt x="1268" y="5537"/>
                </a:lnTo>
                <a:cubicBezTo>
                  <a:pt x="934" y="5537"/>
                  <a:pt x="634" y="5737"/>
                  <a:pt x="534" y="6038"/>
                </a:cubicBezTo>
                <a:lnTo>
                  <a:pt x="100" y="7405"/>
                </a:lnTo>
                <a:cubicBezTo>
                  <a:pt x="0" y="7706"/>
                  <a:pt x="167" y="8006"/>
                  <a:pt x="467" y="8039"/>
                </a:cubicBezTo>
                <a:lnTo>
                  <a:pt x="3136" y="8439"/>
                </a:lnTo>
                <a:cubicBezTo>
                  <a:pt x="3436" y="8539"/>
                  <a:pt x="3669" y="8773"/>
                  <a:pt x="3769" y="9073"/>
                </a:cubicBezTo>
                <a:cubicBezTo>
                  <a:pt x="3803" y="9273"/>
                  <a:pt x="3869" y="9440"/>
                  <a:pt x="3970" y="9607"/>
                </a:cubicBezTo>
                <a:cubicBezTo>
                  <a:pt x="4103" y="9874"/>
                  <a:pt x="4003" y="10207"/>
                  <a:pt x="3736" y="10341"/>
                </a:cubicBezTo>
                <a:lnTo>
                  <a:pt x="1768" y="11375"/>
                </a:lnTo>
                <a:cubicBezTo>
                  <a:pt x="1501" y="11475"/>
                  <a:pt x="1434" y="11808"/>
                  <a:pt x="1668" y="11975"/>
                </a:cubicBezTo>
                <a:lnTo>
                  <a:pt x="3236" y="13276"/>
                </a:lnTo>
                <a:cubicBezTo>
                  <a:pt x="3420" y="13414"/>
                  <a:pt x="3636" y="13489"/>
                  <a:pt x="3862" y="13489"/>
                </a:cubicBezTo>
                <a:cubicBezTo>
                  <a:pt x="3963" y="13489"/>
                  <a:pt x="4066" y="13474"/>
                  <a:pt x="4170" y="13443"/>
                </a:cubicBezTo>
                <a:lnTo>
                  <a:pt x="6538" y="12676"/>
                </a:lnTo>
                <a:cubicBezTo>
                  <a:pt x="6693" y="12629"/>
                  <a:pt x="6855" y="12604"/>
                  <a:pt x="7017" y="12604"/>
                </a:cubicBezTo>
                <a:cubicBezTo>
                  <a:pt x="7205" y="12604"/>
                  <a:pt x="7393" y="12638"/>
                  <a:pt x="7572" y="12709"/>
                </a:cubicBezTo>
                <a:cubicBezTo>
                  <a:pt x="7972" y="12876"/>
                  <a:pt x="8406" y="13043"/>
                  <a:pt x="8840" y="13176"/>
                </a:cubicBezTo>
                <a:cubicBezTo>
                  <a:pt x="9140" y="13276"/>
                  <a:pt x="9307" y="13576"/>
                  <a:pt x="9273" y="13877"/>
                </a:cubicBezTo>
                <a:lnTo>
                  <a:pt x="9140" y="15044"/>
                </a:lnTo>
                <a:cubicBezTo>
                  <a:pt x="9073" y="15344"/>
                  <a:pt x="9307" y="15611"/>
                  <a:pt x="9607" y="15645"/>
                </a:cubicBezTo>
                <a:lnTo>
                  <a:pt x="12642" y="15945"/>
                </a:lnTo>
                <a:cubicBezTo>
                  <a:pt x="12976" y="15945"/>
                  <a:pt x="13276" y="15778"/>
                  <a:pt x="13443" y="15511"/>
                </a:cubicBezTo>
                <a:lnTo>
                  <a:pt x="14077" y="14277"/>
                </a:lnTo>
                <a:cubicBezTo>
                  <a:pt x="14244" y="14010"/>
                  <a:pt x="14544" y="13810"/>
                  <a:pt x="14877" y="13743"/>
                </a:cubicBezTo>
                <a:cubicBezTo>
                  <a:pt x="15411" y="13710"/>
                  <a:pt x="15945" y="13643"/>
                  <a:pt x="16478" y="13543"/>
                </a:cubicBezTo>
                <a:cubicBezTo>
                  <a:pt x="16565" y="13526"/>
                  <a:pt x="16651" y="13517"/>
                  <a:pt x="16736" y="13517"/>
                </a:cubicBezTo>
                <a:cubicBezTo>
                  <a:pt x="16982" y="13517"/>
                  <a:pt x="17223" y="13586"/>
                  <a:pt x="17446" y="13710"/>
                </a:cubicBezTo>
                <a:lnTo>
                  <a:pt x="19114" y="14844"/>
                </a:lnTo>
                <a:cubicBezTo>
                  <a:pt x="19269" y="14941"/>
                  <a:pt x="19459" y="14993"/>
                  <a:pt x="19649" y="14993"/>
                </a:cubicBezTo>
                <a:cubicBezTo>
                  <a:pt x="19785" y="14993"/>
                  <a:pt x="19922" y="14966"/>
                  <a:pt x="20048" y="14911"/>
                </a:cubicBezTo>
                <a:lnTo>
                  <a:pt x="22516" y="13910"/>
                </a:lnTo>
                <a:cubicBezTo>
                  <a:pt x="22783" y="13810"/>
                  <a:pt x="22883" y="13476"/>
                  <a:pt x="22650" y="13276"/>
                </a:cubicBezTo>
                <a:lnTo>
                  <a:pt x="21549" y="12109"/>
                </a:lnTo>
                <a:cubicBezTo>
                  <a:pt x="21349" y="11875"/>
                  <a:pt x="21382" y="11542"/>
                  <a:pt x="21649" y="11375"/>
                </a:cubicBezTo>
                <a:cubicBezTo>
                  <a:pt x="21882" y="11175"/>
                  <a:pt x="22116" y="10975"/>
                  <a:pt x="22316" y="10774"/>
                </a:cubicBezTo>
                <a:cubicBezTo>
                  <a:pt x="22550" y="10508"/>
                  <a:pt x="22883" y="10374"/>
                  <a:pt x="23217" y="10341"/>
                </a:cubicBezTo>
                <a:lnTo>
                  <a:pt x="26019" y="10441"/>
                </a:lnTo>
                <a:cubicBezTo>
                  <a:pt x="26352" y="10407"/>
                  <a:pt x="26619" y="10207"/>
                  <a:pt x="26719" y="9907"/>
                </a:cubicBezTo>
                <a:lnTo>
                  <a:pt x="27186" y="8539"/>
                </a:lnTo>
                <a:cubicBezTo>
                  <a:pt x="27286" y="8273"/>
                  <a:pt x="27086" y="7972"/>
                  <a:pt x="26819" y="7906"/>
                </a:cubicBezTo>
                <a:lnTo>
                  <a:pt x="24151" y="7505"/>
                </a:lnTo>
                <a:cubicBezTo>
                  <a:pt x="23850" y="7439"/>
                  <a:pt x="23584" y="7172"/>
                  <a:pt x="23517" y="6872"/>
                </a:cubicBezTo>
                <a:cubicBezTo>
                  <a:pt x="23450" y="6705"/>
                  <a:pt x="23383" y="6505"/>
                  <a:pt x="23317" y="6338"/>
                </a:cubicBezTo>
                <a:cubicBezTo>
                  <a:pt x="23183" y="6071"/>
                  <a:pt x="23283" y="5737"/>
                  <a:pt x="23550" y="5604"/>
                </a:cubicBezTo>
                <a:lnTo>
                  <a:pt x="25518" y="4603"/>
                </a:lnTo>
                <a:cubicBezTo>
                  <a:pt x="25785" y="4503"/>
                  <a:pt x="25819" y="4136"/>
                  <a:pt x="25585" y="3970"/>
                </a:cubicBezTo>
                <a:lnTo>
                  <a:pt x="24051" y="2669"/>
                </a:lnTo>
                <a:cubicBezTo>
                  <a:pt x="23866" y="2530"/>
                  <a:pt x="23634" y="2456"/>
                  <a:pt x="23410" y="2456"/>
                </a:cubicBezTo>
                <a:cubicBezTo>
                  <a:pt x="23309" y="2456"/>
                  <a:pt x="23210" y="2471"/>
                  <a:pt x="23117" y="2502"/>
                </a:cubicBezTo>
                <a:lnTo>
                  <a:pt x="20715" y="3269"/>
                </a:lnTo>
                <a:cubicBezTo>
                  <a:pt x="20575" y="3311"/>
                  <a:pt x="20430" y="3329"/>
                  <a:pt x="20283" y="3329"/>
                </a:cubicBezTo>
                <a:cubicBezTo>
                  <a:pt x="20080" y="3329"/>
                  <a:pt x="19875" y="3294"/>
                  <a:pt x="19681" y="3236"/>
                </a:cubicBezTo>
                <a:cubicBezTo>
                  <a:pt x="19281" y="3036"/>
                  <a:pt x="18847" y="2902"/>
                  <a:pt x="18413" y="2769"/>
                </a:cubicBezTo>
                <a:cubicBezTo>
                  <a:pt x="18113" y="2669"/>
                  <a:pt x="17946" y="2368"/>
                  <a:pt x="17980" y="2068"/>
                </a:cubicBezTo>
                <a:lnTo>
                  <a:pt x="18146" y="901"/>
                </a:lnTo>
                <a:cubicBezTo>
                  <a:pt x="18180" y="600"/>
                  <a:pt x="17946" y="300"/>
                  <a:pt x="17646" y="300"/>
                </a:cubicBezTo>
                <a:lnTo>
                  <a:pt x="14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4" name="Google Shape;694;p37"/>
          <p:cNvSpPr/>
          <p:nvPr/>
        </p:nvSpPr>
        <p:spPr>
          <a:xfrm>
            <a:off x="6872342" y="615542"/>
            <a:ext cx="794774" cy="965482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5" name="Google Shape;695;p37"/>
          <p:cNvSpPr/>
          <p:nvPr/>
        </p:nvSpPr>
        <p:spPr>
          <a:xfrm>
            <a:off x="6872342" y="615542"/>
            <a:ext cx="794774" cy="965482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6" name="Google Shape;696;p37"/>
          <p:cNvSpPr/>
          <p:nvPr/>
        </p:nvSpPr>
        <p:spPr>
          <a:xfrm>
            <a:off x="6940361" y="1349559"/>
            <a:ext cx="309458" cy="214555"/>
          </a:xfrm>
          <a:custGeom>
            <a:avLst/>
            <a:gdLst/>
            <a:ahLst/>
            <a:cxnLst/>
            <a:rect l="l" t="t" r="r" b="b"/>
            <a:pathLst>
              <a:path w="12443" h="8627" extrusionOk="0">
                <a:moveTo>
                  <a:pt x="3997" y="1"/>
                </a:moveTo>
                <a:cubicBezTo>
                  <a:pt x="3934" y="1"/>
                  <a:pt x="3867" y="17"/>
                  <a:pt x="3803" y="54"/>
                </a:cubicBezTo>
                <a:lnTo>
                  <a:pt x="2402" y="688"/>
                </a:lnTo>
                <a:cubicBezTo>
                  <a:pt x="2436" y="821"/>
                  <a:pt x="2402" y="988"/>
                  <a:pt x="2336" y="1155"/>
                </a:cubicBezTo>
                <a:lnTo>
                  <a:pt x="134" y="5591"/>
                </a:lnTo>
                <a:cubicBezTo>
                  <a:pt x="1" y="5825"/>
                  <a:pt x="101" y="6125"/>
                  <a:pt x="334" y="6258"/>
                </a:cubicBezTo>
                <a:lnTo>
                  <a:pt x="3703" y="8193"/>
                </a:lnTo>
                <a:lnTo>
                  <a:pt x="3703" y="8193"/>
                </a:lnTo>
                <a:lnTo>
                  <a:pt x="3136" y="7860"/>
                </a:lnTo>
                <a:cubicBezTo>
                  <a:pt x="2903" y="7726"/>
                  <a:pt x="2803" y="7426"/>
                  <a:pt x="2936" y="7192"/>
                </a:cubicBezTo>
                <a:lnTo>
                  <a:pt x="5171" y="2756"/>
                </a:lnTo>
                <a:cubicBezTo>
                  <a:pt x="5271" y="2489"/>
                  <a:pt x="5238" y="2189"/>
                  <a:pt x="5104" y="1955"/>
                </a:cubicBezTo>
                <a:cubicBezTo>
                  <a:pt x="4771" y="1422"/>
                  <a:pt x="4537" y="888"/>
                  <a:pt x="4337" y="287"/>
                </a:cubicBezTo>
                <a:cubicBezTo>
                  <a:pt x="4313" y="118"/>
                  <a:pt x="4165" y="1"/>
                  <a:pt x="3997" y="1"/>
                </a:cubicBezTo>
                <a:close/>
                <a:moveTo>
                  <a:pt x="11502" y="4386"/>
                </a:moveTo>
                <a:cubicBezTo>
                  <a:pt x="11482" y="4386"/>
                  <a:pt x="11462" y="4388"/>
                  <a:pt x="11442" y="4390"/>
                </a:cubicBezTo>
                <a:cubicBezTo>
                  <a:pt x="10875" y="4524"/>
                  <a:pt x="10275" y="4591"/>
                  <a:pt x="9674" y="4591"/>
                </a:cubicBezTo>
                <a:cubicBezTo>
                  <a:pt x="9541" y="4591"/>
                  <a:pt x="9407" y="4591"/>
                  <a:pt x="9307" y="4657"/>
                </a:cubicBezTo>
                <a:lnTo>
                  <a:pt x="9508" y="6759"/>
                </a:lnTo>
                <a:cubicBezTo>
                  <a:pt x="9508" y="6859"/>
                  <a:pt x="9574" y="6959"/>
                  <a:pt x="9674" y="7026"/>
                </a:cubicBezTo>
                <a:lnTo>
                  <a:pt x="12443" y="8627"/>
                </a:lnTo>
                <a:cubicBezTo>
                  <a:pt x="12376" y="8560"/>
                  <a:pt x="12310" y="8460"/>
                  <a:pt x="12310" y="8360"/>
                </a:cubicBezTo>
                <a:lnTo>
                  <a:pt x="11943" y="4757"/>
                </a:lnTo>
                <a:cubicBezTo>
                  <a:pt x="11912" y="4544"/>
                  <a:pt x="11714" y="4386"/>
                  <a:pt x="11502" y="4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7" name="Google Shape;697;p37"/>
          <p:cNvSpPr/>
          <p:nvPr/>
        </p:nvSpPr>
        <p:spPr>
          <a:xfrm>
            <a:off x="7173493" y="917837"/>
            <a:ext cx="287051" cy="402324"/>
          </a:xfrm>
          <a:custGeom>
            <a:avLst/>
            <a:gdLst/>
            <a:ahLst/>
            <a:cxnLst/>
            <a:rect l="l" t="t" r="r" b="b"/>
            <a:pathLst>
              <a:path w="11542" h="16177" extrusionOk="0">
                <a:moveTo>
                  <a:pt x="8873" y="1"/>
                </a:moveTo>
                <a:lnTo>
                  <a:pt x="8873" y="1"/>
                </a:lnTo>
                <a:cubicBezTo>
                  <a:pt x="9440" y="768"/>
                  <a:pt x="9707" y="1869"/>
                  <a:pt x="9707" y="3336"/>
                </a:cubicBezTo>
                <a:cubicBezTo>
                  <a:pt x="9707" y="7372"/>
                  <a:pt x="6905" y="12243"/>
                  <a:pt x="3436" y="14244"/>
                </a:cubicBezTo>
                <a:cubicBezTo>
                  <a:pt x="2385" y="14859"/>
                  <a:pt x="1452" y="15159"/>
                  <a:pt x="668" y="15159"/>
                </a:cubicBezTo>
                <a:cubicBezTo>
                  <a:pt x="431" y="15159"/>
                  <a:pt x="209" y="15132"/>
                  <a:pt x="0" y="15078"/>
                </a:cubicBezTo>
                <a:lnTo>
                  <a:pt x="0" y="15078"/>
                </a:lnTo>
                <a:cubicBezTo>
                  <a:pt x="611" y="15796"/>
                  <a:pt x="1453" y="16176"/>
                  <a:pt x="2444" y="16176"/>
                </a:cubicBezTo>
                <a:cubicBezTo>
                  <a:pt x="3295" y="16176"/>
                  <a:pt x="4254" y="15897"/>
                  <a:pt x="5271" y="15311"/>
                </a:cubicBezTo>
                <a:cubicBezTo>
                  <a:pt x="8740" y="13310"/>
                  <a:pt x="11542" y="8440"/>
                  <a:pt x="11542" y="4437"/>
                </a:cubicBezTo>
                <a:cubicBezTo>
                  <a:pt x="11542" y="1969"/>
                  <a:pt x="10508" y="401"/>
                  <a:pt x="88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8" name="Google Shape;698;p37"/>
          <p:cNvSpPr/>
          <p:nvPr/>
        </p:nvSpPr>
        <p:spPr>
          <a:xfrm>
            <a:off x="6876496" y="615543"/>
            <a:ext cx="787312" cy="646597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9" name="Google Shape;699;p37"/>
          <p:cNvSpPr/>
          <p:nvPr/>
        </p:nvSpPr>
        <p:spPr>
          <a:xfrm>
            <a:off x="6876496" y="615543"/>
            <a:ext cx="787312" cy="646597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0" name="Google Shape;700;p37"/>
          <p:cNvSpPr/>
          <p:nvPr/>
        </p:nvSpPr>
        <p:spPr>
          <a:xfrm>
            <a:off x="6941407" y="655608"/>
            <a:ext cx="725709" cy="925417"/>
          </a:xfrm>
          <a:custGeom>
            <a:avLst/>
            <a:gdLst/>
            <a:ahLst/>
            <a:cxnLst/>
            <a:rect l="l" t="t" r="r" b="b"/>
            <a:pathLst>
              <a:path w="29180" h="37210" extrusionOk="0">
                <a:moveTo>
                  <a:pt x="17399" y="10490"/>
                </a:moveTo>
                <a:cubicBezTo>
                  <a:pt x="19461" y="10490"/>
                  <a:pt x="20874" y="12138"/>
                  <a:pt x="20874" y="14981"/>
                </a:cubicBezTo>
                <a:cubicBezTo>
                  <a:pt x="20874" y="18984"/>
                  <a:pt x="18072" y="23854"/>
                  <a:pt x="14603" y="25855"/>
                </a:cubicBezTo>
                <a:cubicBezTo>
                  <a:pt x="13580" y="26450"/>
                  <a:pt x="12617" y="26731"/>
                  <a:pt x="11766" y="26731"/>
                </a:cubicBezTo>
                <a:cubicBezTo>
                  <a:pt x="9703" y="26731"/>
                  <a:pt x="8298" y="25077"/>
                  <a:pt x="8298" y="22220"/>
                </a:cubicBezTo>
                <a:cubicBezTo>
                  <a:pt x="8298" y="18217"/>
                  <a:pt x="11100" y="13347"/>
                  <a:pt x="14603" y="11345"/>
                </a:cubicBezTo>
                <a:cubicBezTo>
                  <a:pt x="15608" y="10765"/>
                  <a:pt x="16558" y="10490"/>
                  <a:pt x="17399" y="10490"/>
                </a:cubicBezTo>
                <a:close/>
                <a:moveTo>
                  <a:pt x="23421" y="1"/>
                </a:moveTo>
                <a:cubicBezTo>
                  <a:pt x="23266" y="1"/>
                  <a:pt x="23116" y="75"/>
                  <a:pt x="23009" y="204"/>
                </a:cubicBezTo>
                <a:lnTo>
                  <a:pt x="20273" y="4340"/>
                </a:lnTo>
                <a:cubicBezTo>
                  <a:pt x="20106" y="4574"/>
                  <a:pt x="19840" y="4707"/>
                  <a:pt x="19539" y="4707"/>
                </a:cubicBezTo>
                <a:cubicBezTo>
                  <a:pt x="18939" y="4707"/>
                  <a:pt x="18339" y="4774"/>
                  <a:pt x="17738" y="4907"/>
                </a:cubicBezTo>
                <a:cubicBezTo>
                  <a:pt x="17718" y="4910"/>
                  <a:pt x="17698" y="4911"/>
                  <a:pt x="17678" y="4911"/>
                </a:cubicBezTo>
                <a:cubicBezTo>
                  <a:pt x="17466" y="4911"/>
                  <a:pt x="17268" y="4754"/>
                  <a:pt x="17238" y="4540"/>
                </a:cubicBezTo>
                <a:lnTo>
                  <a:pt x="16904" y="938"/>
                </a:lnTo>
                <a:cubicBezTo>
                  <a:pt x="16904" y="752"/>
                  <a:pt x="16775" y="631"/>
                  <a:pt x="16640" y="631"/>
                </a:cubicBezTo>
                <a:cubicBezTo>
                  <a:pt x="16581" y="631"/>
                  <a:pt x="16521" y="654"/>
                  <a:pt x="16471" y="704"/>
                </a:cubicBezTo>
                <a:lnTo>
                  <a:pt x="12735" y="2839"/>
                </a:lnTo>
                <a:cubicBezTo>
                  <a:pt x="12468" y="3006"/>
                  <a:pt x="12334" y="3239"/>
                  <a:pt x="12268" y="3539"/>
                </a:cubicBezTo>
                <a:lnTo>
                  <a:pt x="11901" y="7676"/>
                </a:lnTo>
                <a:cubicBezTo>
                  <a:pt x="11867" y="7976"/>
                  <a:pt x="11734" y="8243"/>
                  <a:pt x="11534" y="8476"/>
                </a:cubicBezTo>
                <a:cubicBezTo>
                  <a:pt x="10766" y="9143"/>
                  <a:pt x="10066" y="9877"/>
                  <a:pt x="9432" y="10645"/>
                </a:cubicBezTo>
                <a:cubicBezTo>
                  <a:pt x="9310" y="10791"/>
                  <a:pt x="9116" y="10884"/>
                  <a:pt x="8917" y="10884"/>
                </a:cubicBezTo>
                <a:cubicBezTo>
                  <a:pt x="8844" y="10884"/>
                  <a:pt x="8770" y="10872"/>
                  <a:pt x="8698" y="10845"/>
                </a:cubicBezTo>
                <a:lnTo>
                  <a:pt x="6330" y="10011"/>
                </a:lnTo>
                <a:cubicBezTo>
                  <a:pt x="6275" y="9997"/>
                  <a:pt x="6220" y="9990"/>
                  <a:pt x="6164" y="9990"/>
                </a:cubicBezTo>
                <a:cubicBezTo>
                  <a:pt x="5947" y="9990"/>
                  <a:pt x="5736" y="10092"/>
                  <a:pt x="5629" y="10278"/>
                </a:cubicBezTo>
                <a:lnTo>
                  <a:pt x="2928" y="15014"/>
                </a:lnTo>
                <a:cubicBezTo>
                  <a:pt x="2794" y="15248"/>
                  <a:pt x="2827" y="15548"/>
                  <a:pt x="3028" y="15715"/>
                </a:cubicBezTo>
                <a:lnTo>
                  <a:pt x="4962" y="17383"/>
                </a:lnTo>
                <a:cubicBezTo>
                  <a:pt x="5162" y="17583"/>
                  <a:pt x="5229" y="17883"/>
                  <a:pt x="5129" y="18150"/>
                </a:cubicBezTo>
                <a:cubicBezTo>
                  <a:pt x="4796" y="19084"/>
                  <a:pt x="4495" y="20018"/>
                  <a:pt x="4295" y="21019"/>
                </a:cubicBezTo>
                <a:cubicBezTo>
                  <a:pt x="4195" y="21286"/>
                  <a:pt x="4028" y="21552"/>
                  <a:pt x="3795" y="21719"/>
                </a:cubicBezTo>
                <a:lnTo>
                  <a:pt x="392" y="24121"/>
                </a:lnTo>
                <a:cubicBezTo>
                  <a:pt x="159" y="24321"/>
                  <a:pt x="25" y="24588"/>
                  <a:pt x="25" y="24855"/>
                </a:cubicBezTo>
                <a:lnTo>
                  <a:pt x="25" y="29158"/>
                </a:lnTo>
                <a:cubicBezTo>
                  <a:pt x="0" y="29334"/>
                  <a:pt x="127" y="29472"/>
                  <a:pt x="277" y="29472"/>
                </a:cubicBezTo>
                <a:cubicBezTo>
                  <a:pt x="325" y="29472"/>
                  <a:pt x="377" y="29457"/>
                  <a:pt x="426" y="29425"/>
                </a:cubicBezTo>
                <a:lnTo>
                  <a:pt x="3761" y="27957"/>
                </a:lnTo>
                <a:cubicBezTo>
                  <a:pt x="3825" y="27920"/>
                  <a:pt x="3892" y="27904"/>
                  <a:pt x="3956" y="27904"/>
                </a:cubicBezTo>
                <a:cubicBezTo>
                  <a:pt x="4126" y="27904"/>
                  <a:pt x="4280" y="28021"/>
                  <a:pt x="4329" y="28190"/>
                </a:cubicBezTo>
                <a:cubicBezTo>
                  <a:pt x="4495" y="28791"/>
                  <a:pt x="4762" y="29358"/>
                  <a:pt x="5062" y="29858"/>
                </a:cubicBezTo>
                <a:cubicBezTo>
                  <a:pt x="5196" y="30125"/>
                  <a:pt x="5229" y="30392"/>
                  <a:pt x="5096" y="30659"/>
                </a:cubicBezTo>
                <a:lnTo>
                  <a:pt x="2894" y="35129"/>
                </a:lnTo>
                <a:cubicBezTo>
                  <a:pt x="2761" y="35362"/>
                  <a:pt x="2861" y="35629"/>
                  <a:pt x="3094" y="35763"/>
                </a:cubicBezTo>
                <a:lnTo>
                  <a:pt x="5496" y="37164"/>
                </a:lnTo>
                <a:cubicBezTo>
                  <a:pt x="5558" y="37195"/>
                  <a:pt x="5630" y="37210"/>
                  <a:pt x="5703" y="37210"/>
                </a:cubicBezTo>
                <a:cubicBezTo>
                  <a:pt x="5866" y="37210"/>
                  <a:pt x="6038" y="37135"/>
                  <a:pt x="6130" y="36997"/>
                </a:cubicBezTo>
                <a:lnTo>
                  <a:pt x="8898" y="32860"/>
                </a:lnTo>
                <a:cubicBezTo>
                  <a:pt x="9065" y="32627"/>
                  <a:pt x="9332" y="32494"/>
                  <a:pt x="9632" y="32494"/>
                </a:cubicBezTo>
                <a:cubicBezTo>
                  <a:pt x="10233" y="32494"/>
                  <a:pt x="10833" y="32427"/>
                  <a:pt x="11400" y="32293"/>
                </a:cubicBezTo>
                <a:cubicBezTo>
                  <a:pt x="11420" y="32291"/>
                  <a:pt x="11440" y="32289"/>
                  <a:pt x="11460" y="32289"/>
                </a:cubicBezTo>
                <a:cubicBezTo>
                  <a:pt x="11672" y="32289"/>
                  <a:pt x="11870" y="32447"/>
                  <a:pt x="11901" y="32660"/>
                </a:cubicBezTo>
                <a:lnTo>
                  <a:pt x="12268" y="36263"/>
                </a:lnTo>
                <a:cubicBezTo>
                  <a:pt x="12268" y="36449"/>
                  <a:pt x="12397" y="36570"/>
                  <a:pt x="12543" y="36570"/>
                </a:cubicBezTo>
                <a:cubicBezTo>
                  <a:pt x="12607" y="36570"/>
                  <a:pt x="12674" y="36547"/>
                  <a:pt x="12735" y="36496"/>
                </a:cubicBezTo>
                <a:lnTo>
                  <a:pt x="16471" y="34362"/>
                </a:lnTo>
                <a:cubicBezTo>
                  <a:pt x="16704" y="34195"/>
                  <a:pt x="16871" y="33961"/>
                  <a:pt x="16904" y="33661"/>
                </a:cubicBezTo>
                <a:lnTo>
                  <a:pt x="17271" y="29525"/>
                </a:lnTo>
                <a:cubicBezTo>
                  <a:pt x="17304" y="29225"/>
                  <a:pt x="17438" y="28958"/>
                  <a:pt x="17671" y="28724"/>
                </a:cubicBezTo>
                <a:cubicBezTo>
                  <a:pt x="18405" y="28057"/>
                  <a:pt x="19106" y="27323"/>
                  <a:pt x="19740" y="26556"/>
                </a:cubicBezTo>
                <a:cubicBezTo>
                  <a:pt x="19886" y="26409"/>
                  <a:pt x="20068" y="26317"/>
                  <a:pt x="20260" y="26317"/>
                </a:cubicBezTo>
                <a:cubicBezTo>
                  <a:pt x="20330" y="26317"/>
                  <a:pt x="20402" y="26329"/>
                  <a:pt x="20473" y="26356"/>
                </a:cubicBezTo>
                <a:lnTo>
                  <a:pt x="22875" y="27190"/>
                </a:lnTo>
                <a:cubicBezTo>
                  <a:pt x="22923" y="27203"/>
                  <a:pt x="22973" y="27210"/>
                  <a:pt x="23024" y="27210"/>
                </a:cubicBezTo>
                <a:cubicBezTo>
                  <a:pt x="23224" y="27210"/>
                  <a:pt x="23436" y="27109"/>
                  <a:pt x="23542" y="26923"/>
                </a:cubicBezTo>
                <a:lnTo>
                  <a:pt x="26278" y="22186"/>
                </a:lnTo>
                <a:cubicBezTo>
                  <a:pt x="26378" y="21953"/>
                  <a:pt x="26344" y="21652"/>
                  <a:pt x="26144" y="21486"/>
                </a:cubicBezTo>
                <a:lnTo>
                  <a:pt x="24243" y="19818"/>
                </a:lnTo>
                <a:cubicBezTo>
                  <a:pt x="24009" y="19618"/>
                  <a:pt x="23943" y="19351"/>
                  <a:pt x="24043" y="19084"/>
                </a:cubicBezTo>
                <a:cubicBezTo>
                  <a:pt x="24376" y="18150"/>
                  <a:pt x="24676" y="17183"/>
                  <a:pt x="24910" y="16182"/>
                </a:cubicBezTo>
                <a:cubicBezTo>
                  <a:pt x="24977" y="15915"/>
                  <a:pt x="25143" y="15648"/>
                  <a:pt x="25377" y="15481"/>
                </a:cubicBezTo>
                <a:lnTo>
                  <a:pt x="28779" y="13080"/>
                </a:lnTo>
                <a:cubicBezTo>
                  <a:pt x="29013" y="12880"/>
                  <a:pt x="29146" y="12613"/>
                  <a:pt x="29180" y="12346"/>
                </a:cubicBezTo>
                <a:lnTo>
                  <a:pt x="29180" y="8043"/>
                </a:lnTo>
                <a:cubicBezTo>
                  <a:pt x="29180" y="7867"/>
                  <a:pt x="29047" y="7728"/>
                  <a:pt x="28896" y="7728"/>
                </a:cubicBezTo>
                <a:cubicBezTo>
                  <a:pt x="28846" y="7728"/>
                  <a:pt x="28795" y="7743"/>
                  <a:pt x="28746" y="7776"/>
                </a:cubicBezTo>
                <a:lnTo>
                  <a:pt x="25410" y="9244"/>
                </a:lnTo>
                <a:cubicBezTo>
                  <a:pt x="25346" y="9280"/>
                  <a:pt x="25280" y="9297"/>
                  <a:pt x="25216" y="9297"/>
                </a:cubicBezTo>
                <a:cubicBezTo>
                  <a:pt x="25046" y="9297"/>
                  <a:pt x="24892" y="9180"/>
                  <a:pt x="24843" y="9010"/>
                </a:cubicBezTo>
                <a:cubicBezTo>
                  <a:pt x="24676" y="8410"/>
                  <a:pt x="24443" y="7876"/>
                  <a:pt x="24109" y="7342"/>
                </a:cubicBezTo>
                <a:cubicBezTo>
                  <a:pt x="23976" y="7109"/>
                  <a:pt x="23943" y="6808"/>
                  <a:pt x="24076" y="6542"/>
                </a:cubicBezTo>
                <a:lnTo>
                  <a:pt x="26278" y="2105"/>
                </a:lnTo>
                <a:cubicBezTo>
                  <a:pt x="26378" y="1872"/>
                  <a:pt x="26311" y="1571"/>
                  <a:pt x="26077" y="1438"/>
                </a:cubicBezTo>
                <a:lnTo>
                  <a:pt x="23676" y="70"/>
                </a:lnTo>
                <a:cubicBezTo>
                  <a:pt x="23593" y="23"/>
                  <a:pt x="23506" y="1"/>
                  <a:pt x="234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1" name="Google Shape;701;p37"/>
          <p:cNvSpPr/>
          <p:nvPr/>
        </p:nvSpPr>
        <p:spPr>
          <a:xfrm>
            <a:off x="7734290" y="553268"/>
            <a:ext cx="510235" cy="622126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2" name="Google Shape;702;p37"/>
          <p:cNvSpPr/>
          <p:nvPr/>
        </p:nvSpPr>
        <p:spPr>
          <a:xfrm>
            <a:off x="7734290" y="553268"/>
            <a:ext cx="510235" cy="622126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3" name="Google Shape;703;p37"/>
          <p:cNvSpPr/>
          <p:nvPr/>
        </p:nvSpPr>
        <p:spPr>
          <a:xfrm>
            <a:off x="7806462" y="1054126"/>
            <a:ext cx="214903" cy="110946"/>
          </a:xfrm>
          <a:custGeom>
            <a:avLst/>
            <a:gdLst/>
            <a:ahLst/>
            <a:cxnLst/>
            <a:rect l="l" t="t" r="r" b="b"/>
            <a:pathLst>
              <a:path w="8641" h="4461" extrusionOk="0">
                <a:moveTo>
                  <a:pt x="7599" y="1240"/>
                </a:moveTo>
                <a:cubicBezTo>
                  <a:pt x="7533" y="1240"/>
                  <a:pt x="7467" y="1257"/>
                  <a:pt x="7406" y="1292"/>
                </a:cubicBezTo>
                <a:cubicBezTo>
                  <a:pt x="7139" y="1392"/>
                  <a:pt x="6839" y="1492"/>
                  <a:pt x="6572" y="1559"/>
                </a:cubicBezTo>
                <a:cubicBezTo>
                  <a:pt x="6472" y="1592"/>
                  <a:pt x="6372" y="1626"/>
                  <a:pt x="6305" y="1659"/>
                </a:cubicBezTo>
                <a:lnTo>
                  <a:pt x="6372" y="1859"/>
                </a:lnTo>
                <a:cubicBezTo>
                  <a:pt x="6372" y="1959"/>
                  <a:pt x="6439" y="2026"/>
                  <a:pt x="6539" y="2093"/>
                </a:cubicBezTo>
                <a:lnTo>
                  <a:pt x="8640" y="3293"/>
                </a:lnTo>
                <a:cubicBezTo>
                  <a:pt x="8540" y="3227"/>
                  <a:pt x="8507" y="3127"/>
                  <a:pt x="8473" y="3060"/>
                </a:cubicBezTo>
                <a:lnTo>
                  <a:pt x="8040" y="1592"/>
                </a:lnTo>
                <a:cubicBezTo>
                  <a:pt x="7966" y="1371"/>
                  <a:pt x="7783" y="1240"/>
                  <a:pt x="7599" y="1240"/>
                </a:cubicBezTo>
                <a:close/>
                <a:moveTo>
                  <a:pt x="2084" y="0"/>
                </a:moveTo>
                <a:cubicBezTo>
                  <a:pt x="1987" y="0"/>
                  <a:pt x="1888" y="30"/>
                  <a:pt x="1802" y="91"/>
                </a:cubicBezTo>
                <a:lnTo>
                  <a:pt x="801" y="758"/>
                </a:lnTo>
                <a:lnTo>
                  <a:pt x="67" y="2726"/>
                </a:lnTo>
                <a:cubicBezTo>
                  <a:pt x="1" y="2927"/>
                  <a:pt x="67" y="3160"/>
                  <a:pt x="267" y="3260"/>
                </a:cubicBezTo>
                <a:lnTo>
                  <a:pt x="2336" y="4461"/>
                </a:lnTo>
                <a:cubicBezTo>
                  <a:pt x="2169" y="4328"/>
                  <a:pt x="2102" y="4127"/>
                  <a:pt x="2169" y="3927"/>
                </a:cubicBezTo>
                <a:lnTo>
                  <a:pt x="3069" y="1492"/>
                </a:lnTo>
                <a:cubicBezTo>
                  <a:pt x="3170" y="1192"/>
                  <a:pt x="3069" y="892"/>
                  <a:pt x="2869" y="658"/>
                </a:cubicBezTo>
                <a:cubicBezTo>
                  <a:pt x="2736" y="525"/>
                  <a:pt x="2636" y="391"/>
                  <a:pt x="2502" y="258"/>
                </a:cubicBezTo>
                <a:cubicBezTo>
                  <a:pt x="2418" y="89"/>
                  <a:pt x="2253" y="0"/>
                  <a:pt x="2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4" name="Google Shape;704;p37"/>
          <p:cNvSpPr/>
          <p:nvPr/>
        </p:nvSpPr>
        <p:spPr>
          <a:xfrm>
            <a:off x="7925094" y="751681"/>
            <a:ext cx="196648" cy="254819"/>
          </a:xfrm>
          <a:custGeom>
            <a:avLst/>
            <a:gdLst/>
            <a:ahLst/>
            <a:cxnLst/>
            <a:rect l="l" t="t" r="r" b="b"/>
            <a:pathLst>
              <a:path w="7907" h="10246" extrusionOk="0">
                <a:moveTo>
                  <a:pt x="5421" y="1"/>
                </a:moveTo>
                <a:cubicBezTo>
                  <a:pt x="5350" y="1"/>
                  <a:pt x="5278" y="4"/>
                  <a:pt x="5204" y="10"/>
                </a:cubicBezTo>
                <a:cubicBezTo>
                  <a:pt x="5304" y="277"/>
                  <a:pt x="5405" y="544"/>
                  <a:pt x="5438" y="844"/>
                </a:cubicBezTo>
                <a:cubicBezTo>
                  <a:pt x="5838" y="3112"/>
                  <a:pt x="4404" y="6315"/>
                  <a:pt x="2269" y="8016"/>
                </a:cubicBezTo>
                <a:cubicBezTo>
                  <a:pt x="1602" y="8550"/>
                  <a:pt x="835" y="8916"/>
                  <a:pt x="1" y="9017"/>
                </a:cubicBezTo>
                <a:cubicBezTo>
                  <a:pt x="370" y="9826"/>
                  <a:pt x="1037" y="10246"/>
                  <a:pt x="1859" y="10246"/>
                </a:cubicBezTo>
                <a:cubicBezTo>
                  <a:pt x="2595" y="10246"/>
                  <a:pt x="3455" y="9910"/>
                  <a:pt x="4337" y="9217"/>
                </a:cubicBezTo>
                <a:cubicBezTo>
                  <a:pt x="6472" y="7515"/>
                  <a:pt x="7906" y="4313"/>
                  <a:pt x="7539" y="2045"/>
                </a:cubicBezTo>
                <a:cubicBezTo>
                  <a:pt x="7289" y="700"/>
                  <a:pt x="6482" y="1"/>
                  <a:pt x="5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5" name="Google Shape;705;p37"/>
          <p:cNvSpPr/>
          <p:nvPr/>
        </p:nvSpPr>
        <p:spPr>
          <a:xfrm>
            <a:off x="7735110" y="553217"/>
            <a:ext cx="496134" cy="469175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6" name="Google Shape;706;p37"/>
          <p:cNvSpPr/>
          <p:nvPr/>
        </p:nvSpPr>
        <p:spPr>
          <a:xfrm>
            <a:off x="7735110" y="553217"/>
            <a:ext cx="496134" cy="469175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7" name="Google Shape;707;p37"/>
          <p:cNvSpPr/>
          <p:nvPr/>
        </p:nvSpPr>
        <p:spPr>
          <a:xfrm>
            <a:off x="7785721" y="583135"/>
            <a:ext cx="459624" cy="591486"/>
          </a:xfrm>
          <a:custGeom>
            <a:avLst/>
            <a:gdLst/>
            <a:ahLst/>
            <a:cxnLst/>
            <a:rect l="l" t="t" r="r" b="b"/>
            <a:pathLst>
              <a:path w="18481" h="23783" extrusionOk="0">
                <a:moveTo>
                  <a:pt x="11026" y="6763"/>
                </a:moveTo>
                <a:cubicBezTo>
                  <a:pt x="12108" y="6763"/>
                  <a:pt x="12926" y="7475"/>
                  <a:pt x="13143" y="8822"/>
                </a:cubicBezTo>
                <a:cubicBezTo>
                  <a:pt x="13510" y="11090"/>
                  <a:pt x="12076" y="14292"/>
                  <a:pt x="9941" y="15994"/>
                </a:cubicBezTo>
                <a:cubicBezTo>
                  <a:pt x="9060" y="16685"/>
                  <a:pt x="8201" y="17018"/>
                  <a:pt x="7467" y="17018"/>
                </a:cubicBezTo>
                <a:cubicBezTo>
                  <a:pt x="6395" y="17018"/>
                  <a:pt x="5589" y="16306"/>
                  <a:pt x="5371" y="14960"/>
                </a:cubicBezTo>
                <a:cubicBezTo>
                  <a:pt x="5004" y="12691"/>
                  <a:pt x="6405" y="9489"/>
                  <a:pt x="8540" y="7788"/>
                </a:cubicBezTo>
                <a:cubicBezTo>
                  <a:pt x="9421" y="7097"/>
                  <a:pt x="10285" y="6763"/>
                  <a:pt x="11026" y="6763"/>
                </a:cubicBezTo>
                <a:close/>
                <a:moveTo>
                  <a:pt x="13677" y="1"/>
                </a:moveTo>
                <a:cubicBezTo>
                  <a:pt x="13424" y="1"/>
                  <a:pt x="13185" y="155"/>
                  <a:pt x="13043" y="382"/>
                </a:cubicBezTo>
                <a:lnTo>
                  <a:pt x="11809" y="2751"/>
                </a:lnTo>
                <a:cubicBezTo>
                  <a:pt x="11609" y="3018"/>
                  <a:pt x="11342" y="3218"/>
                  <a:pt x="11042" y="3318"/>
                </a:cubicBezTo>
                <a:cubicBezTo>
                  <a:pt x="10742" y="3385"/>
                  <a:pt x="10475" y="3485"/>
                  <a:pt x="10208" y="3585"/>
                </a:cubicBezTo>
                <a:cubicBezTo>
                  <a:pt x="10148" y="3607"/>
                  <a:pt x="10086" y="3618"/>
                  <a:pt x="10026" y="3618"/>
                </a:cubicBezTo>
                <a:cubicBezTo>
                  <a:pt x="9818" y="3618"/>
                  <a:pt x="9626" y="3491"/>
                  <a:pt x="9574" y="3285"/>
                </a:cubicBezTo>
                <a:lnTo>
                  <a:pt x="9141" y="1817"/>
                </a:lnTo>
                <a:cubicBezTo>
                  <a:pt x="9096" y="1639"/>
                  <a:pt x="8933" y="1535"/>
                  <a:pt x="8780" y="1535"/>
                </a:cubicBezTo>
                <a:cubicBezTo>
                  <a:pt x="8703" y="1535"/>
                  <a:pt x="8629" y="1561"/>
                  <a:pt x="8573" y="1617"/>
                </a:cubicBezTo>
                <a:lnTo>
                  <a:pt x="6605" y="3184"/>
                </a:lnTo>
                <a:cubicBezTo>
                  <a:pt x="6372" y="3385"/>
                  <a:pt x="6238" y="3685"/>
                  <a:pt x="6238" y="4018"/>
                </a:cubicBezTo>
                <a:lnTo>
                  <a:pt x="6339" y="5920"/>
                </a:lnTo>
                <a:cubicBezTo>
                  <a:pt x="6339" y="6253"/>
                  <a:pt x="6238" y="6554"/>
                  <a:pt x="6038" y="6820"/>
                </a:cubicBezTo>
                <a:cubicBezTo>
                  <a:pt x="5705" y="7221"/>
                  <a:pt x="5405" y="7621"/>
                  <a:pt x="5104" y="8055"/>
                </a:cubicBezTo>
                <a:cubicBezTo>
                  <a:pt x="4938" y="8288"/>
                  <a:pt x="4637" y="8455"/>
                  <a:pt x="4304" y="8455"/>
                </a:cubicBezTo>
                <a:lnTo>
                  <a:pt x="3036" y="8422"/>
                </a:lnTo>
                <a:cubicBezTo>
                  <a:pt x="2703" y="8422"/>
                  <a:pt x="2436" y="8588"/>
                  <a:pt x="2302" y="8889"/>
                </a:cubicBezTo>
                <a:lnTo>
                  <a:pt x="1068" y="11557"/>
                </a:lnTo>
                <a:cubicBezTo>
                  <a:pt x="968" y="11824"/>
                  <a:pt x="1101" y="12124"/>
                  <a:pt x="1368" y="12258"/>
                </a:cubicBezTo>
                <a:lnTo>
                  <a:pt x="2369" y="12691"/>
                </a:lnTo>
                <a:cubicBezTo>
                  <a:pt x="2669" y="12825"/>
                  <a:pt x="2803" y="13125"/>
                  <a:pt x="2736" y="13392"/>
                </a:cubicBezTo>
                <a:cubicBezTo>
                  <a:pt x="2636" y="13825"/>
                  <a:pt x="2569" y="14259"/>
                  <a:pt x="2502" y="14693"/>
                </a:cubicBezTo>
                <a:cubicBezTo>
                  <a:pt x="2469" y="15026"/>
                  <a:pt x="2336" y="15327"/>
                  <a:pt x="2102" y="15560"/>
                </a:cubicBezTo>
                <a:lnTo>
                  <a:pt x="334" y="17195"/>
                </a:lnTo>
                <a:cubicBezTo>
                  <a:pt x="101" y="17395"/>
                  <a:pt x="1" y="17728"/>
                  <a:pt x="34" y="18062"/>
                </a:cubicBezTo>
                <a:lnTo>
                  <a:pt x="368" y="19963"/>
                </a:lnTo>
                <a:cubicBezTo>
                  <a:pt x="368" y="20149"/>
                  <a:pt x="513" y="20270"/>
                  <a:pt x="681" y="20270"/>
                </a:cubicBezTo>
                <a:cubicBezTo>
                  <a:pt x="754" y="20270"/>
                  <a:pt x="830" y="20247"/>
                  <a:pt x="901" y="20197"/>
                </a:cubicBezTo>
                <a:lnTo>
                  <a:pt x="2636" y="19029"/>
                </a:lnTo>
                <a:cubicBezTo>
                  <a:pt x="2716" y="18983"/>
                  <a:pt x="2808" y="18961"/>
                  <a:pt x="2899" y="18961"/>
                </a:cubicBezTo>
                <a:cubicBezTo>
                  <a:pt x="3075" y="18961"/>
                  <a:pt x="3249" y="19043"/>
                  <a:pt x="3336" y="19196"/>
                </a:cubicBezTo>
                <a:cubicBezTo>
                  <a:pt x="3470" y="19329"/>
                  <a:pt x="3570" y="19496"/>
                  <a:pt x="3703" y="19596"/>
                </a:cubicBezTo>
                <a:cubicBezTo>
                  <a:pt x="3903" y="19830"/>
                  <a:pt x="3970" y="20163"/>
                  <a:pt x="3903" y="20430"/>
                </a:cubicBezTo>
                <a:lnTo>
                  <a:pt x="3003" y="22865"/>
                </a:lnTo>
                <a:cubicBezTo>
                  <a:pt x="2903" y="23132"/>
                  <a:pt x="3070" y="23432"/>
                  <a:pt x="3336" y="23466"/>
                </a:cubicBezTo>
                <a:lnTo>
                  <a:pt x="4671" y="23766"/>
                </a:lnTo>
                <a:cubicBezTo>
                  <a:pt x="4722" y="23777"/>
                  <a:pt x="4774" y="23783"/>
                  <a:pt x="4824" y="23783"/>
                </a:cubicBezTo>
                <a:cubicBezTo>
                  <a:pt x="5069" y="23783"/>
                  <a:pt x="5294" y="23653"/>
                  <a:pt x="5405" y="23432"/>
                </a:cubicBezTo>
                <a:lnTo>
                  <a:pt x="6672" y="21064"/>
                </a:lnTo>
                <a:cubicBezTo>
                  <a:pt x="6839" y="20764"/>
                  <a:pt x="7106" y="20564"/>
                  <a:pt x="7406" y="20497"/>
                </a:cubicBezTo>
                <a:cubicBezTo>
                  <a:pt x="7706" y="20397"/>
                  <a:pt x="7973" y="20330"/>
                  <a:pt x="8240" y="20230"/>
                </a:cubicBezTo>
                <a:cubicBezTo>
                  <a:pt x="8311" y="20194"/>
                  <a:pt x="8385" y="20178"/>
                  <a:pt x="8456" y="20178"/>
                </a:cubicBezTo>
                <a:cubicBezTo>
                  <a:pt x="8651" y="20178"/>
                  <a:pt x="8825" y="20302"/>
                  <a:pt x="8874" y="20497"/>
                </a:cubicBezTo>
                <a:lnTo>
                  <a:pt x="9341" y="21998"/>
                </a:lnTo>
                <a:cubicBezTo>
                  <a:pt x="9362" y="22168"/>
                  <a:pt x="9505" y="22270"/>
                  <a:pt x="9649" y="22270"/>
                </a:cubicBezTo>
                <a:cubicBezTo>
                  <a:pt x="9732" y="22270"/>
                  <a:pt x="9814" y="22237"/>
                  <a:pt x="9874" y="22165"/>
                </a:cubicBezTo>
                <a:lnTo>
                  <a:pt x="11876" y="20597"/>
                </a:lnTo>
                <a:cubicBezTo>
                  <a:pt x="12109" y="20397"/>
                  <a:pt x="12243" y="20097"/>
                  <a:pt x="12243" y="19763"/>
                </a:cubicBezTo>
                <a:lnTo>
                  <a:pt x="12143" y="17862"/>
                </a:lnTo>
                <a:cubicBezTo>
                  <a:pt x="12143" y="17528"/>
                  <a:pt x="12243" y="17228"/>
                  <a:pt x="12443" y="16961"/>
                </a:cubicBezTo>
                <a:cubicBezTo>
                  <a:pt x="12776" y="16561"/>
                  <a:pt x="13077" y="16160"/>
                  <a:pt x="13377" y="15727"/>
                </a:cubicBezTo>
                <a:cubicBezTo>
                  <a:pt x="13544" y="15493"/>
                  <a:pt x="13844" y="15327"/>
                  <a:pt x="14177" y="15327"/>
                </a:cubicBezTo>
                <a:lnTo>
                  <a:pt x="15445" y="15393"/>
                </a:lnTo>
                <a:cubicBezTo>
                  <a:pt x="15779" y="15393"/>
                  <a:pt x="16045" y="15193"/>
                  <a:pt x="16179" y="14926"/>
                </a:cubicBezTo>
                <a:lnTo>
                  <a:pt x="17380" y="12224"/>
                </a:lnTo>
                <a:cubicBezTo>
                  <a:pt x="17513" y="11957"/>
                  <a:pt x="17380" y="11657"/>
                  <a:pt x="17113" y="11557"/>
                </a:cubicBezTo>
                <a:lnTo>
                  <a:pt x="16079" y="11123"/>
                </a:lnTo>
                <a:cubicBezTo>
                  <a:pt x="15812" y="11023"/>
                  <a:pt x="15679" y="10723"/>
                  <a:pt x="15745" y="10423"/>
                </a:cubicBezTo>
                <a:cubicBezTo>
                  <a:pt x="15845" y="10023"/>
                  <a:pt x="15912" y="9556"/>
                  <a:pt x="15945" y="9155"/>
                </a:cubicBezTo>
                <a:cubicBezTo>
                  <a:pt x="16012" y="8822"/>
                  <a:pt x="16146" y="8522"/>
                  <a:pt x="16379" y="8255"/>
                </a:cubicBezTo>
                <a:lnTo>
                  <a:pt x="18147" y="6654"/>
                </a:lnTo>
                <a:cubicBezTo>
                  <a:pt x="18380" y="6420"/>
                  <a:pt x="18481" y="6087"/>
                  <a:pt x="18414" y="5753"/>
                </a:cubicBezTo>
                <a:lnTo>
                  <a:pt x="18080" y="3818"/>
                </a:lnTo>
                <a:cubicBezTo>
                  <a:pt x="18080" y="3640"/>
                  <a:pt x="17947" y="3522"/>
                  <a:pt x="17799" y="3522"/>
                </a:cubicBezTo>
                <a:cubicBezTo>
                  <a:pt x="17724" y="3522"/>
                  <a:pt x="17647" y="3551"/>
                  <a:pt x="17580" y="3618"/>
                </a:cubicBezTo>
                <a:lnTo>
                  <a:pt x="15812" y="4752"/>
                </a:lnTo>
                <a:cubicBezTo>
                  <a:pt x="15724" y="4815"/>
                  <a:pt x="15621" y="4845"/>
                  <a:pt x="15521" y="4845"/>
                </a:cubicBezTo>
                <a:cubicBezTo>
                  <a:pt x="15355" y="4845"/>
                  <a:pt x="15195" y="4764"/>
                  <a:pt x="15111" y="4619"/>
                </a:cubicBezTo>
                <a:cubicBezTo>
                  <a:pt x="15011" y="4452"/>
                  <a:pt x="14878" y="4319"/>
                  <a:pt x="14745" y="4185"/>
                </a:cubicBezTo>
                <a:cubicBezTo>
                  <a:pt x="14544" y="3952"/>
                  <a:pt x="14478" y="3651"/>
                  <a:pt x="14544" y="3351"/>
                </a:cubicBezTo>
                <a:lnTo>
                  <a:pt x="15445" y="916"/>
                </a:lnTo>
                <a:cubicBezTo>
                  <a:pt x="15545" y="649"/>
                  <a:pt x="15378" y="382"/>
                  <a:pt x="15111" y="316"/>
                </a:cubicBezTo>
                <a:lnTo>
                  <a:pt x="13811" y="16"/>
                </a:lnTo>
                <a:cubicBezTo>
                  <a:pt x="13766" y="6"/>
                  <a:pt x="13721" y="1"/>
                  <a:pt x="136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8" name="Google Shape;708;p37"/>
          <p:cNvSpPr/>
          <p:nvPr/>
        </p:nvSpPr>
        <p:spPr>
          <a:xfrm>
            <a:off x="6525579" y="1562445"/>
            <a:ext cx="339328" cy="2100553"/>
          </a:xfrm>
          <a:custGeom>
            <a:avLst/>
            <a:gdLst/>
            <a:ahLst/>
            <a:cxnLst/>
            <a:rect l="l" t="t" r="r" b="b"/>
            <a:pathLst>
              <a:path w="13644" h="84461" extrusionOk="0">
                <a:moveTo>
                  <a:pt x="5571" y="0"/>
                </a:moveTo>
                <a:lnTo>
                  <a:pt x="0" y="10441"/>
                </a:lnTo>
                <a:lnTo>
                  <a:pt x="2669" y="12009"/>
                </a:lnTo>
                <a:lnTo>
                  <a:pt x="3169" y="11742"/>
                </a:lnTo>
                <a:lnTo>
                  <a:pt x="3169" y="82893"/>
                </a:lnTo>
                <a:lnTo>
                  <a:pt x="5904" y="84461"/>
                </a:lnTo>
                <a:lnTo>
                  <a:pt x="10541" y="81792"/>
                </a:lnTo>
                <a:lnTo>
                  <a:pt x="10541" y="7439"/>
                </a:lnTo>
                <a:lnTo>
                  <a:pt x="13643" y="5671"/>
                </a:lnTo>
                <a:lnTo>
                  <a:pt x="8339" y="1601"/>
                </a:lnTo>
                <a:lnTo>
                  <a:pt x="55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9" name="Google Shape;709;p37"/>
          <p:cNvSpPr/>
          <p:nvPr/>
        </p:nvSpPr>
        <p:spPr>
          <a:xfrm>
            <a:off x="6591933" y="1598110"/>
            <a:ext cx="281255" cy="2070709"/>
          </a:xfrm>
          <a:custGeom>
            <a:avLst/>
            <a:gdLst/>
            <a:ahLst/>
            <a:cxnLst/>
            <a:rect l="l" t="t" r="r" b="b"/>
            <a:pathLst>
              <a:path w="11309" h="83261" extrusionOk="0">
                <a:moveTo>
                  <a:pt x="5772" y="0"/>
                </a:moveTo>
                <a:lnTo>
                  <a:pt x="1" y="10808"/>
                </a:lnTo>
                <a:lnTo>
                  <a:pt x="1" y="10808"/>
                </a:lnTo>
                <a:lnTo>
                  <a:pt x="3236" y="8940"/>
                </a:lnTo>
                <a:lnTo>
                  <a:pt x="3236" y="83260"/>
                </a:lnTo>
                <a:lnTo>
                  <a:pt x="8073" y="80458"/>
                </a:lnTo>
                <a:lnTo>
                  <a:pt x="8073" y="6138"/>
                </a:lnTo>
                <a:lnTo>
                  <a:pt x="11309" y="4270"/>
                </a:lnTo>
                <a:lnTo>
                  <a:pt x="57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0" name="Google Shape;710;p37"/>
          <p:cNvSpPr/>
          <p:nvPr/>
        </p:nvSpPr>
        <p:spPr>
          <a:xfrm>
            <a:off x="6599392" y="1820448"/>
            <a:ext cx="73044" cy="1848370"/>
          </a:xfrm>
          <a:custGeom>
            <a:avLst/>
            <a:gdLst/>
            <a:ahLst/>
            <a:cxnLst/>
            <a:rect l="l" t="t" r="r" b="b"/>
            <a:pathLst>
              <a:path w="2937" h="74321" extrusionOk="0">
                <a:moveTo>
                  <a:pt x="2936" y="0"/>
                </a:moveTo>
                <a:lnTo>
                  <a:pt x="1" y="1701"/>
                </a:lnTo>
                <a:lnTo>
                  <a:pt x="1" y="72619"/>
                </a:lnTo>
                <a:lnTo>
                  <a:pt x="2936" y="74320"/>
                </a:lnTo>
                <a:lnTo>
                  <a:pt x="29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1" name="Google Shape;711;p37"/>
          <p:cNvSpPr/>
          <p:nvPr/>
        </p:nvSpPr>
        <p:spPr>
          <a:xfrm>
            <a:off x="7097167" y="2502585"/>
            <a:ext cx="3404666" cy="2008061"/>
          </a:xfrm>
          <a:custGeom>
            <a:avLst/>
            <a:gdLst/>
            <a:ahLst/>
            <a:cxnLst/>
            <a:rect l="l" t="t" r="r" b="b"/>
            <a:pathLst>
              <a:path w="136898" h="80742" extrusionOk="0">
                <a:moveTo>
                  <a:pt x="83481" y="0"/>
                </a:moveTo>
                <a:cubicBezTo>
                  <a:pt x="82734" y="0"/>
                  <a:pt x="81992" y="175"/>
                  <a:pt x="81325" y="525"/>
                </a:cubicBezTo>
                <a:lnTo>
                  <a:pt x="2168" y="46225"/>
                </a:lnTo>
                <a:cubicBezTo>
                  <a:pt x="968" y="46925"/>
                  <a:pt x="0" y="47759"/>
                  <a:pt x="0" y="49060"/>
                </a:cubicBezTo>
                <a:cubicBezTo>
                  <a:pt x="0" y="50361"/>
                  <a:pt x="968" y="51195"/>
                  <a:pt x="2168" y="51896"/>
                </a:cubicBezTo>
                <a:lnTo>
                  <a:pt x="51237" y="80216"/>
                </a:lnTo>
                <a:cubicBezTo>
                  <a:pt x="51904" y="80566"/>
                  <a:pt x="52646" y="80741"/>
                  <a:pt x="53393" y="80741"/>
                </a:cubicBezTo>
                <a:cubicBezTo>
                  <a:pt x="54139" y="80741"/>
                  <a:pt x="54889" y="80566"/>
                  <a:pt x="55573" y="80216"/>
                </a:cubicBezTo>
                <a:lnTo>
                  <a:pt x="134730" y="34516"/>
                </a:lnTo>
                <a:cubicBezTo>
                  <a:pt x="135931" y="33816"/>
                  <a:pt x="136898" y="32949"/>
                  <a:pt x="136898" y="31648"/>
                </a:cubicBezTo>
                <a:cubicBezTo>
                  <a:pt x="136898" y="30347"/>
                  <a:pt x="135931" y="29546"/>
                  <a:pt x="134730" y="28846"/>
                </a:cubicBezTo>
                <a:lnTo>
                  <a:pt x="85661" y="525"/>
                </a:lnTo>
                <a:cubicBezTo>
                  <a:pt x="84978" y="175"/>
                  <a:pt x="84227" y="0"/>
                  <a:pt x="83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2" name="Google Shape;712;p37"/>
          <p:cNvSpPr/>
          <p:nvPr/>
        </p:nvSpPr>
        <p:spPr>
          <a:xfrm>
            <a:off x="7121217" y="2502586"/>
            <a:ext cx="3356567" cy="1929247"/>
          </a:xfrm>
          <a:custGeom>
            <a:avLst/>
            <a:gdLst/>
            <a:ahLst/>
            <a:cxnLst/>
            <a:rect l="l" t="t" r="r" b="b"/>
            <a:pathLst>
              <a:path w="134964" h="77573" extrusionOk="0">
                <a:moveTo>
                  <a:pt x="82514" y="0"/>
                </a:moveTo>
                <a:cubicBezTo>
                  <a:pt x="81767" y="0"/>
                  <a:pt x="81025" y="175"/>
                  <a:pt x="80358" y="525"/>
                </a:cubicBezTo>
                <a:lnTo>
                  <a:pt x="1201" y="46225"/>
                </a:lnTo>
                <a:cubicBezTo>
                  <a:pt x="1" y="46925"/>
                  <a:pt x="1" y="48026"/>
                  <a:pt x="1201" y="48727"/>
                </a:cubicBezTo>
                <a:lnTo>
                  <a:pt x="50270" y="77047"/>
                </a:lnTo>
                <a:cubicBezTo>
                  <a:pt x="50937" y="77397"/>
                  <a:pt x="51679" y="77572"/>
                  <a:pt x="52426" y="77572"/>
                </a:cubicBezTo>
                <a:cubicBezTo>
                  <a:pt x="53172" y="77572"/>
                  <a:pt x="53922" y="77397"/>
                  <a:pt x="54606" y="77047"/>
                </a:cubicBezTo>
                <a:lnTo>
                  <a:pt x="133763" y="31348"/>
                </a:lnTo>
                <a:cubicBezTo>
                  <a:pt x="134964" y="30647"/>
                  <a:pt x="134964" y="29546"/>
                  <a:pt x="133763" y="28846"/>
                </a:cubicBezTo>
                <a:lnTo>
                  <a:pt x="84694" y="525"/>
                </a:lnTo>
                <a:cubicBezTo>
                  <a:pt x="84011" y="175"/>
                  <a:pt x="83260" y="0"/>
                  <a:pt x="82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3" name="Google Shape;713;p37"/>
          <p:cNvSpPr/>
          <p:nvPr/>
        </p:nvSpPr>
        <p:spPr>
          <a:xfrm>
            <a:off x="7097168" y="3654668"/>
            <a:ext cx="1328212" cy="856178"/>
          </a:xfrm>
          <a:custGeom>
            <a:avLst/>
            <a:gdLst/>
            <a:ahLst/>
            <a:cxnLst/>
            <a:rect l="l" t="t" r="r" b="b"/>
            <a:pathLst>
              <a:path w="53406" h="34426" extrusionOk="0">
                <a:moveTo>
                  <a:pt x="1968" y="1"/>
                </a:moveTo>
                <a:lnTo>
                  <a:pt x="1968" y="1"/>
                </a:lnTo>
                <a:cubicBezTo>
                  <a:pt x="868" y="668"/>
                  <a:pt x="0" y="1535"/>
                  <a:pt x="0" y="2736"/>
                </a:cubicBezTo>
                <a:cubicBezTo>
                  <a:pt x="0" y="4037"/>
                  <a:pt x="968" y="4871"/>
                  <a:pt x="2168" y="5572"/>
                </a:cubicBezTo>
                <a:lnTo>
                  <a:pt x="51237" y="33892"/>
                </a:lnTo>
                <a:cubicBezTo>
                  <a:pt x="51904" y="34259"/>
                  <a:pt x="52638" y="34426"/>
                  <a:pt x="53405" y="34426"/>
                </a:cubicBezTo>
                <a:lnTo>
                  <a:pt x="53405" y="31257"/>
                </a:lnTo>
                <a:cubicBezTo>
                  <a:pt x="52638" y="31257"/>
                  <a:pt x="51904" y="31090"/>
                  <a:pt x="51237" y="30723"/>
                </a:cubicBezTo>
                <a:lnTo>
                  <a:pt x="2168" y="2403"/>
                </a:lnTo>
                <a:cubicBezTo>
                  <a:pt x="1034" y="1736"/>
                  <a:pt x="1068" y="635"/>
                  <a:pt x="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4" name="Google Shape;714;p37"/>
          <p:cNvSpPr/>
          <p:nvPr/>
        </p:nvSpPr>
        <p:spPr>
          <a:xfrm>
            <a:off x="7302894" y="2610621"/>
            <a:ext cx="1954565" cy="1122686"/>
          </a:xfrm>
          <a:custGeom>
            <a:avLst/>
            <a:gdLst/>
            <a:ahLst/>
            <a:cxnLst/>
            <a:rect l="l" t="t" r="r" b="b"/>
            <a:pathLst>
              <a:path w="78591" h="45142" extrusionOk="0">
                <a:moveTo>
                  <a:pt x="74337" y="1"/>
                </a:moveTo>
                <a:cubicBezTo>
                  <a:pt x="73987" y="1"/>
                  <a:pt x="73637" y="84"/>
                  <a:pt x="73320" y="251"/>
                </a:cubicBezTo>
                <a:lnTo>
                  <a:pt x="601" y="42248"/>
                </a:lnTo>
                <a:cubicBezTo>
                  <a:pt x="1" y="42581"/>
                  <a:pt x="1" y="43082"/>
                  <a:pt x="601" y="43415"/>
                </a:cubicBezTo>
                <a:lnTo>
                  <a:pt x="3203" y="44916"/>
                </a:lnTo>
                <a:cubicBezTo>
                  <a:pt x="3537" y="45066"/>
                  <a:pt x="3887" y="45142"/>
                  <a:pt x="4237" y="45142"/>
                </a:cubicBezTo>
                <a:cubicBezTo>
                  <a:pt x="4587" y="45142"/>
                  <a:pt x="4938" y="45066"/>
                  <a:pt x="5271" y="44916"/>
                </a:cubicBezTo>
                <a:lnTo>
                  <a:pt x="78023" y="2920"/>
                </a:lnTo>
                <a:cubicBezTo>
                  <a:pt x="78590" y="2553"/>
                  <a:pt x="78590" y="2052"/>
                  <a:pt x="78023" y="1719"/>
                </a:cubicBezTo>
                <a:lnTo>
                  <a:pt x="75355" y="251"/>
                </a:lnTo>
                <a:cubicBezTo>
                  <a:pt x="75038" y="84"/>
                  <a:pt x="74687" y="1"/>
                  <a:pt x="7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5" name="Google Shape;715;p37"/>
          <p:cNvSpPr/>
          <p:nvPr/>
        </p:nvSpPr>
        <p:spPr>
          <a:xfrm>
            <a:off x="7478774" y="2714479"/>
            <a:ext cx="2354427" cy="1352958"/>
          </a:xfrm>
          <a:custGeom>
            <a:avLst/>
            <a:gdLst/>
            <a:ahLst/>
            <a:cxnLst/>
            <a:rect l="l" t="t" r="r" b="b"/>
            <a:pathLst>
              <a:path w="94669" h="54401" extrusionOk="0">
                <a:moveTo>
                  <a:pt x="74415" y="0"/>
                </a:moveTo>
                <a:cubicBezTo>
                  <a:pt x="74058" y="0"/>
                  <a:pt x="73701" y="93"/>
                  <a:pt x="73386" y="278"/>
                </a:cubicBezTo>
                <a:lnTo>
                  <a:pt x="634" y="42275"/>
                </a:lnTo>
                <a:cubicBezTo>
                  <a:pt x="101" y="42608"/>
                  <a:pt x="1" y="43075"/>
                  <a:pt x="468" y="43342"/>
                </a:cubicBezTo>
                <a:lnTo>
                  <a:pt x="19481" y="54250"/>
                </a:lnTo>
                <a:cubicBezTo>
                  <a:pt x="19737" y="54350"/>
                  <a:pt x="20011" y="54401"/>
                  <a:pt x="20285" y="54401"/>
                </a:cubicBezTo>
                <a:cubicBezTo>
                  <a:pt x="20654" y="54401"/>
                  <a:pt x="21024" y="54308"/>
                  <a:pt x="21349" y="54117"/>
                </a:cubicBezTo>
                <a:lnTo>
                  <a:pt x="94034" y="12187"/>
                </a:lnTo>
                <a:cubicBezTo>
                  <a:pt x="94601" y="11886"/>
                  <a:pt x="94668" y="11386"/>
                  <a:pt x="94201" y="11119"/>
                </a:cubicBezTo>
                <a:lnTo>
                  <a:pt x="75254" y="178"/>
                </a:lnTo>
                <a:cubicBezTo>
                  <a:pt x="74987" y="59"/>
                  <a:pt x="74701" y="0"/>
                  <a:pt x="74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6" name="Google Shape;716;p37"/>
          <p:cNvSpPr/>
          <p:nvPr/>
        </p:nvSpPr>
        <p:spPr>
          <a:xfrm>
            <a:off x="7529385" y="2754146"/>
            <a:ext cx="2256513" cy="1290061"/>
          </a:xfrm>
          <a:custGeom>
            <a:avLst/>
            <a:gdLst/>
            <a:ahLst/>
            <a:cxnLst/>
            <a:rect l="l" t="t" r="r" b="b"/>
            <a:pathLst>
              <a:path w="90732" h="51872" extrusionOk="0">
                <a:moveTo>
                  <a:pt x="72852" y="1"/>
                </a:moveTo>
                <a:cubicBezTo>
                  <a:pt x="72794" y="1"/>
                  <a:pt x="72736" y="17"/>
                  <a:pt x="72686" y="51"/>
                </a:cubicBezTo>
                <a:lnTo>
                  <a:pt x="70417" y="1352"/>
                </a:lnTo>
                <a:cubicBezTo>
                  <a:pt x="70317" y="1418"/>
                  <a:pt x="70317" y="1485"/>
                  <a:pt x="70384" y="1552"/>
                </a:cubicBezTo>
                <a:lnTo>
                  <a:pt x="70984" y="1885"/>
                </a:lnTo>
                <a:cubicBezTo>
                  <a:pt x="71034" y="1902"/>
                  <a:pt x="71093" y="1910"/>
                  <a:pt x="71151" y="1910"/>
                </a:cubicBezTo>
                <a:cubicBezTo>
                  <a:pt x="71209" y="1910"/>
                  <a:pt x="71268" y="1902"/>
                  <a:pt x="71318" y="1885"/>
                </a:cubicBezTo>
                <a:lnTo>
                  <a:pt x="73620" y="584"/>
                </a:lnTo>
                <a:cubicBezTo>
                  <a:pt x="73686" y="518"/>
                  <a:pt x="73720" y="418"/>
                  <a:pt x="73620" y="384"/>
                </a:cubicBezTo>
                <a:lnTo>
                  <a:pt x="73019" y="51"/>
                </a:lnTo>
                <a:cubicBezTo>
                  <a:pt x="72969" y="17"/>
                  <a:pt x="72911" y="1"/>
                  <a:pt x="72852" y="1"/>
                </a:cubicBezTo>
                <a:close/>
                <a:moveTo>
                  <a:pt x="69529" y="1927"/>
                </a:moveTo>
                <a:cubicBezTo>
                  <a:pt x="69475" y="1927"/>
                  <a:pt x="69417" y="1935"/>
                  <a:pt x="69350" y="1952"/>
                </a:cubicBezTo>
                <a:lnTo>
                  <a:pt x="67082" y="3286"/>
                </a:lnTo>
                <a:cubicBezTo>
                  <a:pt x="66981" y="3320"/>
                  <a:pt x="66981" y="3420"/>
                  <a:pt x="67082" y="3453"/>
                </a:cubicBezTo>
                <a:lnTo>
                  <a:pt x="67649" y="3787"/>
                </a:lnTo>
                <a:cubicBezTo>
                  <a:pt x="67699" y="3820"/>
                  <a:pt x="67757" y="3837"/>
                  <a:pt x="67815" y="3837"/>
                </a:cubicBezTo>
                <a:cubicBezTo>
                  <a:pt x="67874" y="3837"/>
                  <a:pt x="67932" y="3820"/>
                  <a:pt x="67982" y="3787"/>
                </a:cubicBezTo>
                <a:lnTo>
                  <a:pt x="70250" y="2486"/>
                </a:lnTo>
                <a:cubicBezTo>
                  <a:pt x="70351" y="2419"/>
                  <a:pt x="70351" y="2352"/>
                  <a:pt x="70284" y="2286"/>
                </a:cubicBezTo>
                <a:lnTo>
                  <a:pt x="69683" y="1952"/>
                </a:lnTo>
                <a:cubicBezTo>
                  <a:pt x="69633" y="1935"/>
                  <a:pt x="69583" y="1927"/>
                  <a:pt x="69529" y="1927"/>
                </a:cubicBezTo>
                <a:close/>
                <a:moveTo>
                  <a:pt x="75854" y="1727"/>
                </a:moveTo>
                <a:cubicBezTo>
                  <a:pt x="75796" y="1727"/>
                  <a:pt x="75738" y="1735"/>
                  <a:pt x="75688" y="1752"/>
                </a:cubicBezTo>
                <a:lnTo>
                  <a:pt x="73419" y="3086"/>
                </a:lnTo>
                <a:cubicBezTo>
                  <a:pt x="73319" y="3153"/>
                  <a:pt x="73319" y="3220"/>
                  <a:pt x="73386" y="3286"/>
                </a:cubicBezTo>
                <a:lnTo>
                  <a:pt x="75588" y="4521"/>
                </a:lnTo>
                <a:cubicBezTo>
                  <a:pt x="75638" y="4554"/>
                  <a:pt x="75696" y="4571"/>
                  <a:pt x="75754" y="4571"/>
                </a:cubicBezTo>
                <a:cubicBezTo>
                  <a:pt x="75813" y="4571"/>
                  <a:pt x="75871" y="4554"/>
                  <a:pt x="75921" y="4521"/>
                </a:cubicBezTo>
                <a:lnTo>
                  <a:pt x="78189" y="3186"/>
                </a:lnTo>
                <a:cubicBezTo>
                  <a:pt x="78290" y="3153"/>
                  <a:pt x="78290" y="3053"/>
                  <a:pt x="78223" y="3020"/>
                </a:cubicBezTo>
                <a:lnTo>
                  <a:pt x="76021" y="1752"/>
                </a:lnTo>
                <a:cubicBezTo>
                  <a:pt x="75971" y="1735"/>
                  <a:pt x="75913" y="1727"/>
                  <a:pt x="75854" y="1727"/>
                </a:cubicBezTo>
                <a:close/>
                <a:moveTo>
                  <a:pt x="66214" y="3837"/>
                </a:moveTo>
                <a:cubicBezTo>
                  <a:pt x="66156" y="3837"/>
                  <a:pt x="66098" y="3853"/>
                  <a:pt x="66047" y="3887"/>
                </a:cubicBezTo>
                <a:lnTo>
                  <a:pt x="63779" y="5188"/>
                </a:lnTo>
                <a:cubicBezTo>
                  <a:pt x="63679" y="5254"/>
                  <a:pt x="63679" y="5321"/>
                  <a:pt x="63779" y="5388"/>
                </a:cubicBezTo>
                <a:lnTo>
                  <a:pt x="64346" y="5721"/>
                </a:lnTo>
                <a:cubicBezTo>
                  <a:pt x="64396" y="5755"/>
                  <a:pt x="64455" y="5771"/>
                  <a:pt x="64513" y="5771"/>
                </a:cubicBezTo>
                <a:cubicBezTo>
                  <a:pt x="64571" y="5771"/>
                  <a:pt x="64630" y="5755"/>
                  <a:pt x="64680" y="5721"/>
                </a:cubicBezTo>
                <a:lnTo>
                  <a:pt x="66948" y="4387"/>
                </a:lnTo>
                <a:cubicBezTo>
                  <a:pt x="67048" y="4354"/>
                  <a:pt x="67048" y="4254"/>
                  <a:pt x="66981" y="4220"/>
                </a:cubicBezTo>
                <a:lnTo>
                  <a:pt x="66381" y="3887"/>
                </a:lnTo>
                <a:cubicBezTo>
                  <a:pt x="66331" y="3853"/>
                  <a:pt x="66273" y="3837"/>
                  <a:pt x="66214" y="3837"/>
                </a:cubicBezTo>
                <a:close/>
                <a:moveTo>
                  <a:pt x="72506" y="3637"/>
                </a:moveTo>
                <a:cubicBezTo>
                  <a:pt x="72452" y="3637"/>
                  <a:pt x="72402" y="3653"/>
                  <a:pt x="72352" y="3687"/>
                </a:cubicBezTo>
                <a:lnTo>
                  <a:pt x="70050" y="5021"/>
                </a:lnTo>
                <a:cubicBezTo>
                  <a:pt x="69950" y="5054"/>
                  <a:pt x="69950" y="5154"/>
                  <a:pt x="70050" y="5188"/>
                </a:cubicBezTo>
                <a:lnTo>
                  <a:pt x="72219" y="6455"/>
                </a:lnTo>
                <a:cubicBezTo>
                  <a:pt x="72269" y="6472"/>
                  <a:pt x="72327" y="6480"/>
                  <a:pt x="72385" y="6480"/>
                </a:cubicBezTo>
                <a:cubicBezTo>
                  <a:pt x="72444" y="6480"/>
                  <a:pt x="72502" y="6472"/>
                  <a:pt x="72552" y="6455"/>
                </a:cubicBezTo>
                <a:lnTo>
                  <a:pt x="74820" y="5121"/>
                </a:lnTo>
                <a:cubicBezTo>
                  <a:pt x="74920" y="5088"/>
                  <a:pt x="74920" y="4988"/>
                  <a:pt x="74854" y="4954"/>
                </a:cubicBezTo>
                <a:lnTo>
                  <a:pt x="72686" y="3687"/>
                </a:lnTo>
                <a:cubicBezTo>
                  <a:pt x="72619" y="3653"/>
                  <a:pt x="72560" y="3637"/>
                  <a:pt x="72506" y="3637"/>
                </a:cubicBezTo>
                <a:close/>
                <a:moveTo>
                  <a:pt x="62879" y="5763"/>
                </a:moveTo>
                <a:cubicBezTo>
                  <a:pt x="62820" y="5763"/>
                  <a:pt x="62762" y="5771"/>
                  <a:pt x="62712" y="5788"/>
                </a:cubicBezTo>
                <a:lnTo>
                  <a:pt x="60443" y="7122"/>
                </a:lnTo>
                <a:cubicBezTo>
                  <a:pt x="60343" y="7156"/>
                  <a:pt x="60343" y="7256"/>
                  <a:pt x="60443" y="7289"/>
                </a:cubicBezTo>
                <a:lnTo>
                  <a:pt x="61011" y="7656"/>
                </a:lnTo>
                <a:cubicBezTo>
                  <a:pt x="61061" y="7673"/>
                  <a:pt x="61119" y="7681"/>
                  <a:pt x="61177" y="7681"/>
                </a:cubicBezTo>
                <a:cubicBezTo>
                  <a:pt x="61236" y="7681"/>
                  <a:pt x="61294" y="7673"/>
                  <a:pt x="61344" y="7656"/>
                </a:cubicBezTo>
                <a:lnTo>
                  <a:pt x="63612" y="6322"/>
                </a:lnTo>
                <a:cubicBezTo>
                  <a:pt x="63712" y="6289"/>
                  <a:pt x="63712" y="6188"/>
                  <a:pt x="63646" y="6155"/>
                </a:cubicBezTo>
                <a:lnTo>
                  <a:pt x="63045" y="5788"/>
                </a:lnTo>
                <a:cubicBezTo>
                  <a:pt x="62995" y="5771"/>
                  <a:pt x="62937" y="5763"/>
                  <a:pt x="62879" y="5763"/>
                </a:cubicBezTo>
                <a:close/>
                <a:moveTo>
                  <a:pt x="78923" y="3528"/>
                </a:moveTo>
                <a:cubicBezTo>
                  <a:pt x="78865" y="3528"/>
                  <a:pt x="78807" y="3537"/>
                  <a:pt x="78757" y="3553"/>
                </a:cubicBezTo>
                <a:lnTo>
                  <a:pt x="76488" y="4888"/>
                </a:lnTo>
                <a:cubicBezTo>
                  <a:pt x="76422" y="4954"/>
                  <a:pt x="76388" y="5021"/>
                  <a:pt x="76488" y="5054"/>
                </a:cubicBezTo>
                <a:lnTo>
                  <a:pt x="81792" y="8123"/>
                </a:lnTo>
                <a:cubicBezTo>
                  <a:pt x="81842" y="8140"/>
                  <a:pt x="81892" y="8148"/>
                  <a:pt x="81942" y="8148"/>
                </a:cubicBezTo>
                <a:cubicBezTo>
                  <a:pt x="81992" y="8148"/>
                  <a:pt x="82042" y="8140"/>
                  <a:pt x="82092" y="8123"/>
                </a:cubicBezTo>
                <a:lnTo>
                  <a:pt x="84394" y="6789"/>
                </a:lnTo>
                <a:cubicBezTo>
                  <a:pt x="84494" y="6756"/>
                  <a:pt x="84494" y="6655"/>
                  <a:pt x="84394" y="6622"/>
                </a:cubicBezTo>
                <a:lnTo>
                  <a:pt x="79090" y="3553"/>
                </a:lnTo>
                <a:cubicBezTo>
                  <a:pt x="79040" y="3537"/>
                  <a:pt x="78982" y="3528"/>
                  <a:pt x="78923" y="3528"/>
                </a:cubicBezTo>
                <a:close/>
                <a:moveTo>
                  <a:pt x="75621" y="5438"/>
                </a:moveTo>
                <a:cubicBezTo>
                  <a:pt x="75563" y="5438"/>
                  <a:pt x="75504" y="5455"/>
                  <a:pt x="75454" y="5488"/>
                </a:cubicBezTo>
                <a:lnTo>
                  <a:pt x="73186" y="6789"/>
                </a:lnTo>
                <a:cubicBezTo>
                  <a:pt x="73086" y="6856"/>
                  <a:pt x="73086" y="6956"/>
                  <a:pt x="73153" y="6989"/>
                </a:cubicBezTo>
                <a:lnTo>
                  <a:pt x="75321" y="8257"/>
                </a:lnTo>
                <a:cubicBezTo>
                  <a:pt x="75371" y="8273"/>
                  <a:pt x="75429" y="8282"/>
                  <a:pt x="75488" y="8282"/>
                </a:cubicBezTo>
                <a:cubicBezTo>
                  <a:pt x="75546" y="8282"/>
                  <a:pt x="75604" y="8273"/>
                  <a:pt x="75654" y="8257"/>
                </a:cubicBezTo>
                <a:lnTo>
                  <a:pt x="77956" y="6922"/>
                </a:lnTo>
                <a:cubicBezTo>
                  <a:pt x="78056" y="6889"/>
                  <a:pt x="78056" y="6789"/>
                  <a:pt x="77956" y="6756"/>
                </a:cubicBezTo>
                <a:lnTo>
                  <a:pt x="75788" y="5488"/>
                </a:lnTo>
                <a:cubicBezTo>
                  <a:pt x="75738" y="5455"/>
                  <a:pt x="75679" y="5438"/>
                  <a:pt x="75621" y="5438"/>
                </a:cubicBezTo>
                <a:close/>
                <a:moveTo>
                  <a:pt x="69183" y="5563"/>
                </a:moveTo>
                <a:cubicBezTo>
                  <a:pt x="69125" y="5563"/>
                  <a:pt x="69066" y="5571"/>
                  <a:pt x="69016" y="5588"/>
                </a:cubicBezTo>
                <a:lnTo>
                  <a:pt x="66748" y="6922"/>
                </a:lnTo>
                <a:cubicBezTo>
                  <a:pt x="66648" y="6989"/>
                  <a:pt x="66648" y="7056"/>
                  <a:pt x="66715" y="7122"/>
                </a:cubicBezTo>
                <a:lnTo>
                  <a:pt x="68916" y="8357"/>
                </a:lnTo>
                <a:cubicBezTo>
                  <a:pt x="68966" y="8390"/>
                  <a:pt x="69025" y="8407"/>
                  <a:pt x="69083" y="8407"/>
                </a:cubicBezTo>
                <a:cubicBezTo>
                  <a:pt x="69141" y="8407"/>
                  <a:pt x="69200" y="8390"/>
                  <a:pt x="69250" y="8357"/>
                </a:cubicBezTo>
                <a:lnTo>
                  <a:pt x="71518" y="7056"/>
                </a:lnTo>
                <a:cubicBezTo>
                  <a:pt x="71618" y="6989"/>
                  <a:pt x="71618" y="6889"/>
                  <a:pt x="71518" y="6856"/>
                </a:cubicBezTo>
                <a:lnTo>
                  <a:pt x="69350" y="5588"/>
                </a:lnTo>
                <a:cubicBezTo>
                  <a:pt x="69300" y="5571"/>
                  <a:pt x="69241" y="5563"/>
                  <a:pt x="69183" y="5563"/>
                </a:cubicBezTo>
                <a:close/>
                <a:moveTo>
                  <a:pt x="78723" y="7239"/>
                </a:moveTo>
                <a:cubicBezTo>
                  <a:pt x="78665" y="7239"/>
                  <a:pt x="78606" y="7256"/>
                  <a:pt x="78556" y="7289"/>
                </a:cubicBezTo>
                <a:lnTo>
                  <a:pt x="76288" y="8590"/>
                </a:lnTo>
                <a:cubicBezTo>
                  <a:pt x="76188" y="8657"/>
                  <a:pt x="76188" y="8757"/>
                  <a:pt x="76288" y="8790"/>
                </a:cubicBezTo>
                <a:lnTo>
                  <a:pt x="78456" y="10058"/>
                </a:lnTo>
                <a:cubicBezTo>
                  <a:pt x="78498" y="10072"/>
                  <a:pt x="78545" y="10080"/>
                  <a:pt x="78593" y="10080"/>
                </a:cubicBezTo>
                <a:cubicBezTo>
                  <a:pt x="78661" y="10080"/>
                  <a:pt x="78731" y="10064"/>
                  <a:pt x="78790" y="10025"/>
                </a:cubicBezTo>
                <a:lnTo>
                  <a:pt x="78790" y="10058"/>
                </a:lnTo>
                <a:lnTo>
                  <a:pt x="81058" y="8724"/>
                </a:lnTo>
                <a:cubicBezTo>
                  <a:pt x="81158" y="8657"/>
                  <a:pt x="81158" y="8590"/>
                  <a:pt x="81092" y="8557"/>
                </a:cubicBezTo>
                <a:lnTo>
                  <a:pt x="78890" y="7289"/>
                </a:lnTo>
                <a:cubicBezTo>
                  <a:pt x="78840" y="7256"/>
                  <a:pt x="78782" y="7239"/>
                  <a:pt x="78723" y="7239"/>
                </a:cubicBezTo>
                <a:close/>
                <a:moveTo>
                  <a:pt x="72285" y="7373"/>
                </a:moveTo>
                <a:cubicBezTo>
                  <a:pt x="72227" y="7373"/>
                  <a:pt x="72169" y="7389"/>
                  <a:pt x="72118" y="7423"/>
                </a:cubicBezTo>
                <a:lnTo>
                  <a:pt x="69884" y="8724"/>
                </a:lnTo>
                <a:cubicBezTo>
                  <a:pt x="69783" y="8757"/>
                  <a:pt x="69750" y="8857"/>
                  <a:pt x="69850" y="8924"/>
                </a:cubicBezTo>
                <a:lnTo>
                  <a:pt x="72018" y="10158"/>
                </a:lnTo>
                <a:cubicBezTo>
                  <a:pt x="72068" y="10175"/>
                  <a:pt x="72127" y="10183"/>
                  <a:pt x="72185" y="10183"/>
                </a:cubicBezTo>
                <a:cubicBezTo>
                  <a:pt x="72244" y="10183"/>
                  <a:pt x="72302" y="10175"/>
                  <a:pt x="72352" y="10158"/>
                </a:cubicBezTo>
                <a:lnTo>
                  <a:pt x="74620" y="8857"/>
                </a:lnTo>
                <a:cubicBezTo>
                  <a:pt x="74720" y="8790"/>
                  <a:pt x="74720" y="8724"/>
                  <a:pt x="74620" y="8657"/>
                </a:cubicBezTo>
                <a:lnTo>
                  <a:pt x="72452" y="7423"/>
                </a:lnTo>
                <a:cubicBezTo>
                  <a:pt x="72402" y="7389"/>
                  <a:pt x="72344" y="7373"/>
                  <a:pt x="72285" y="7373"/>
                </a:cubicBezTo>
                <a:close/>
                <a:moveTo>
                  <a:pt x="65864" y="7473"/>
                </a:moveTo>
                <a:cubicBezTo>
                  <a:pt x="65814" y="7473"/>
                  <a:pt x="65764" y="7489"/>
                  <a:pt x="65714" y="7523"/>
                </a:cubicBezTo>
                <a:lnTo>
                  <a:pt x="63412" y="8857"/>
                </a:lnTo>
                <a:cubicBezTo>
                  <a:pt x="63312" y="8890"/>
                  <a:pt x="63312" y="8990"/>
                  <a:pt x="63412" y="9024"/>
                </a:cubicBezTo>
                <a:lnTo>
                  <a:pt x="65580" y="10291"/>
                </a:lnTo>
                <a:cubicBezTo>
                  <a:pt x="65631" y="10308"/>
                  <a:pt x="65689" y="10316"/>
                  <a:pt x="65747" y="10316"/>
                </a:cubicBezTo>
                <a:cubicBezTo>
                  <a:pt x="65806" y="10316"/>
                  <a:pt x="65864" y="10308"/>
                  <a:pt x="65914" y="10291"/>
                </a:cubicBezTo>
                <a:lnTo>
                  <a:pt x="68182" y="8957"/>
                </a:lnTo>
                <a:cubicBezTo>
                  <a:pt x="68282" y="8924"/>
                  <a:pt x="68282" y="8824"/>
                  <a:pt x="68216" y="8790"/>
                </a:cubicBezTo>
                <a:lnTo>
                  <a:pt x="66014" y="7523"/>
                </a:lnTo>
                <a:cubicBezTo>
                  <a:pt x="65964" y="7489"/>
                  <a:pt x="65914" y="7473"/>
                  <a:pt x="65864" y="7473"/>
                </a:cubicBezTo>
                <a:close/>
                <a:moveTo>
                  <a:pt x="58042" y="7639"/>
                </a:moveTo>
                <a:cubicBezTo>
                  <a:pt x="57983" y="7639"/>
                  <a:pt x="57925" y="7656"/>
                  <a:pt x="57875" y="7690"/>
                </a:cubicBezTo>
                <a:lnTo>
                  <a:pt x="55607" y="8990"/>
                </a:lnTo>
                <a:cubicBezTo>
                  <a:pt x="55507" y="9057"/>
                  <a:pt x="55507" y="9124"/>
                  <a:pt x="55607" y="9191"/>
                </a:cubicBezTo>
                <a:lnTo>
                  <a:pt x="57775" y="10425"/>
                </a:lnTo>
                <a:cubicBezTo>
                  <a:pt x="57825" y="10458"/>
                  <a:pt x="57883" y="10475"/>
                  <a:pt x="57942" y="10475"/>
                </a:cubicBezTo>
                <a:cubicBezTo>
                  <a:pt x="58000" y="10475"/>
                  <a:pt x="58058" y="10458"/>
                  <a:pt x="58108" y="10425"/>
                </a:cubicBezTo>
                <a:lnTo>
                  <a:pt x="60377" y="9124"/>
                </a:lnTo>
                <a:cubicBezTo>
                  <a:pt x="60477" y="9057"/>
                  <a:pt x="60477" y="8990"/>
                  <a:pt x="60377" y="8924"/>
                </a:cubicBezTo>
                <a:lnTo>
                  <a:pt x="58209" y="7690"/>
                </a:lnTo>
                <a:cubicBezTo>
                  <a:pt x="58159" y="7656"/>
                  <a:pt x="58100" y="7639"/>
                  <a:pt x="58042" y="7639"/>
                </a:cubicBezTo>
                <a:close/>
                <a:moveTo>
                  <a:pt x="85182" y="7106"/>
                </a:moveTo>
                <a:cubicBezTo>
                  <a:pt x="85128" y="7106"/>
                  <a:pt x="85078" y="7122"/>
                  <a:pt x="85028" y="7156"/>
                </a:cubicBezTo>
                <a:lnTo>
                  <a:pt x="82726" y="8457"/>
                </a:lnTo>
                <a:cubicBezTo>
                  <a:pt x="82626" y="8523"/>
                  <a:pt x="82626" y="8590"/>
                  <a:pt x="82726" y="8657"/>
                </a:cubicBezTo>
                <a:lnTo>
                  <a:pt x="87996" y="11726"/>
                </a:lnTo>
                <a:cubicBezTo>
                  <a:pt x="88047" y="11742"/>
                  <a:pt x="88105" y="11751"/>
                  <a:pt x="88163" y="11751"/>
                </a:cubicBezTo>
                <a:cubicBezTo>
                  <a:pt x="88222" y="11751"/>
                  <a:pt x="88280" y="11742"/>
                  <a:pt x="88330" y="11726"/>
                </a:cubicBezTo>
                <a:lnTo>
                  <a:pt x="90632" y="10391"/>
                </a:lnTo>
                <a:cubicBezTo>
                  <a:pt x="90732" y="10325"/>
                  <a:pt x="90732" y="10258"/>
                  <a:pt x="90632" y="10191"/>
                </a:cubicBezTo>
                <a:lnTo>
                  <a:pt x="85361" y="7156"/>
                </a:lnTo>
                <a:cubicBezTo>
                  <a:pt x="85295" y="7122"/>
                  <a:pt x="85236" y="7106"/>
                  <a:pt x="85182" y="7106"/>
                </a:cubicBezTo>
                <a:close/>
                <a:moveTo>
                  <a:pt x="81871" y="9032"/>
                </a:moveTo>
                <a:cubicBezTo>
                  <a:pt x="81817" y="9032"/>
                  <a:pt x="81759" y="9040"/>
                  <a:pt x="81692" y="9057"/>
                </a:cubicBezTo>
                <a:lnTo>
                  <a:pt x="79424" y="10391"/>
                </a:lnTo>
                <a:cubicBezTo>
                  <a:pt x="79324" y="10425"/>
                  <a:pt x="79324" y="10525"/>
                  <a:pt x="79424" y="10558"/>
                </a:cubicBezTo>
                <a:lnTo>
                  <a:pt x="81592" y="11826"/>
                </a:lnTo>
                <a:cubicBezTo>
                  <a:pt x="81642" y="11842"/>
                  <a:pt x="81692" y="11851"/>
                  <a:pt x="81742" y="11851"/>
                </a:cubicBezTo>
                <a:cubicBezTo>
                  <a:pt x="81792" y="11851"/>
                  <a:pt x="81842" y="11842"/>
                  <a:pt x="81892" y="11826"/>
                </a:cubicBezTo>
                <a:lnTo>
                  <a:pt x="81925" y="11826"/>
                </a:lnTo>
                <a:lnTo>
                  <a:pt x="84194" y="10492"/>
                </a:lnTo>
                <a:cubicBezTo>
                  <a:pt x="84294" y="10458"/>
                  <a:pt x="84294" y="10358"/>
                  <a:pt x="84227" y="10325"/>
                </a:cubicBezTo>
                <a:lnTo>
                  <a:pt x="82026" y="9057"/>
                </a:lnTo>
                <a:cubicBezTo>
                  <a:pt x="81976" y="9040"/>
                  <a:pt x="81925" y="9032"/>
                  <a:pt x="81871" y="9032"/>
                </a:cubicBezTo>
                <a:close/>
                <a:moveTo>
                  <a:pt x="75387" y="9166"/>
                </a:moveTo>
                <a:cubicBezTo>
                  <a:pt x="75329" y="9166"/>
                  <a:pt x="75271" y="9174"/>
                  <a:pt x="75221" y="9191"/>
                </a:cubicBezTo>
                <a:lnTo>
                  <a:pt x="72919" y="10525"/>
                </a:lnTo>
                <a:cubicBezTo>
                  <a:pt x="72852" y="10592"/>
                  <a:pt x="72819" y="10658"/>
                  <a:pt x="72919" y="10725"/>
                </a:cubicBezTo>
                <a:lnTo>
                  <a:pt x="75121" y="11959"/>
                </a:lnTo>
                <a:cubicBezTo>
                  <a:pt x="75171" y="11993"/>
                  <a:pt x="75229" y="12009"/>
                  <a:pt x="75287" y="12009"/>
                </a:cubicBezTo>
                <a:cubicBezTo>
                  <a:pt x="75346" y="12009"/>
                  <a:pt x="75404" y="11993"/>
                  <a:pt x="75454" y="11959"/>
                </a:cubicBezTo>
                <a:lnTo>
                  <a:pt x="77722" y="10658"/>
                </a:lnTo>
                <a:cubicBezTo>
                  <a:pt x="77823" y="10592"/>
                  <a:pt x="77823" y="10492"/>
                  <a:pt x="77722" y="10458"/>
                </a:cubicBezTo>
                <a:lnTo>
                  <a:pt x="75554" y="9191"/>
                </a:lnTo>
                <a:cubicBezTo>
                  <a:pt x="75504" y="9174"/>
                  <a:pt x="75446" y="9166"/>
                  <a:pt x="75387" y="9166"/>
                </a:cubicBezTo>
                <a:close/>
                <a:moveTo>
                  <a:pt x="68937" y="9286"/>
                </a:moveTo>
                <a:cubicBezTo>
                  <a:pt x="68890" y="9286"/>
                  <a:pt x="68839" y="9296"/>
                  <a:pt x="68783" y="9324"/>
                </a:cubicBezTo>
                <a:lnTo>
                  <a:pt x="66548" y="10625"/>
                </a:lnTo>
                <a:cubicBezTo>
                  <a:pt x="66448" y="10692"/>
                  <a:pt x="66414" y="10792"/>
                  <a:pt x="66548" y="10825"/>
                </a:cubicBezTo>
                <a:lnTo>
                  <a:pt x="68716" y="12093"/>
                </a:lnTo>
                <a:cubicBezTo>
                  <a:pt x="68766" y="12109"/>
                  <a:pt x="68824" y="12118"/>
                  <a:pt x="68883" y="12118"/>
                </a:cubicBezTo>
                <a:cubicBezTo>
                  <a:pt x="68941" y="12118"/>
                  <a:pt x="69000" y="12109"/>
                  <a:pt x="69050" y="12093"/>
                </a:cubicBezTo>
                <a:lnTo>
                  <a:pt x="71285" y="10792"/>
                </a:lnTo>
                <a:cubicBezTo>
                  <a:pt x="71385" y="10725"/>
                  <a:pt x="71385" y="10625"/>
                  <a:pt x="71318" y="10592"/>
                </a:cubicBezTo>
                <a:lnTo>
                  <a:pt x="69116" y="9324"/>
                </a:lnTo>
                <a:cubicBezTo>
                  <a:pt x="69059" y="9305"/>
                  <a:pt x="69001" y="9286"/>
                  <a:pt x="68937" y="9286"/>
                </a:cubicBezTo>
                <a:close/>
                <a:moveTo>
                  <a:pt x="54723" y="9566"/>
                </a:moveTo>
                <a:cubicBezTo>
                  <a:pt x="54673" y="9566"/>
                  <a:pt x="54623" y="9574"/>
                  <a:pt x="54573" y="9591"/>
                </a:cubicBezTo>
                <a:lnTo>
                  <a:pt x="52271" y="10925"/>
                </a:lnTo>
                <a:cubicBezTo>
                  <a:pt x="52171" y="10959"/>
                  <a:pt x="52171" y="11059"/>
                  <a:pt x="52271" y="11092"/>
                </a:cubicBezTo>
                <a:lnTo>
                  <a:pt x="54439" y="12360"/>
                </a:lnTo>
                <a:cubicBezTo>
                  <a:pt x="54489" y="12376"/>
                  <a:pt x="54548" y="12385"/>
                  <a:pt x="54606" y="12385"/>
                </a:cubicBezTo>
                <a:cubicBezTo>
                  <a:pt x="54664" y="12385"/>
                  <a:pt x="54723" y="12376"/>
                  <a:pt x="54773" y="12360"/>
                </a:cubicBezTo>
                <a:lnTo>
                  <a:pt x="57041" y="11059"/>
                </a:lnTo>
                <a:cubicBezTo>
                  <a:pt x="57141" y="10992"/>
                  <a:pt x="57141" y="10892"/>
                  <a:pt x="57074" y="10858"/>
                </a:cubicBezTo>
                <a:lnTo>
                  <a:pt x="54873" y="9591"/>
                </a:lnTo>
                <a:cubicBezTo>
                  <a:pt x="54823" y="9574"/>
                  <a:pt x="54773" y="9566"/>
                  <a:pt x="54723" y="9566"/>
                </a:cubicBezTo>
                <a:close/>
                <a:moveTo>
                  <a:pt x="61840" y="9808"/>
                </a:moveTo>
                <a:cubicBezTo>
                  <a:pt x="61778" y="9808"/>
                  <a:pt x="61711" y="9824"/>
                  <a:pt x="61644" y="9858"/>
                </a:cubicBezTo>
                <a:lnTo>
                  <a:pt x="61678" y="9858"/>
                </a:lnTo>
                <a:lnTo>
                  <a:pt x="59376" y="11159"/>
                </a:lnTo>
                <a:cubicBezTo>
                  <a:pt x="59276" y="11225"/>
                  <a:pt x="59276" y="11292"/>
                  <a:pt x="59376" y="11359"/>
                </a:cubicBezTo>
                <a:lnTo>
                  <a:pt x="61578" y="12593"/>
                </a:lnTo>
                <a:cubicBezTo>
                  <a:pt x="61628" y="12626"/>
                  <a:pt x="61678" y="12643"/>
                  <a:pt x="61732" y="12643"/>
                </a:cubicBezTo>
                <a:cubicBezTo>
                  <a:pt x="61786" y="12643"/>
                  <a:pt x="61844" y="12626"/>
                  <a:pt x="61911" y="12593"/>
                </a:cubicBezTo>
                <a:lnTo>
                  <a:pt x="64179" y="11292"/>
                </a:lnTo>
                <a:cubicBezTo>
                  <a:pt x="64280" y="11225"/>
                  <a:pt x="64280" y="11159"/>
                  <a:pt x="64179" y="11092"/>
                </a:cubicBezTo>
                <a:lnTo>
                  <a:pt x="62011" y="9858"/>
                </a:lnTo>
                <a:cubicBezTo>
                  <a:pt x="61961" y="9824"/>
                  <a:pt x="61903" y="9808"/>
                  <a:pt x="61840" y="9808"/>
                </a:cubicBezTo>
                <a:close/>
                <a:moveTo>
                  <a:pt x="84961" y="10833"/>
                </a:moveTo>
                <a:cubicBezTo>
                  <a:pt x="84903" y="10833"/>
                  <a:pt x="84844" y="10842"/>
                  <a:pt x="84794" y="10858"/>
                </a:cubicBezTo>
                <a:lnTo>
                  <a:pt x="82526" y="12193"/>
                </a:lnTo>
                <a:cubicBezTo>
                  <a:pt x="82426" y="12226"/>
                  <a:pt x="82426" y="12326"/>
                  <a:pt x="82493" y="12360"/>
                </a:cubicBezTo>
                <a:lnTo>
                  <a:pt x="84694" y="13627"/>
                </a:lnTo>
                <a:cubicBezTo>
                  <a:pt x="84744" y="13644"/>
                  <a:pt x="84794" y="13652"/>
                  <a:pt x="84848" y="13652"/>
                </a:cubicBezTo>
                <a:cubicBezTo>
                  <a:pt x="84903" y="13652"/>
                  <a:pt x="84961" y="13644"/>
                  <a:pt x="85028" y="13627"/>
                </a:cubicBezTo>
                <a:lnTo>
                  <a:pt x="87296" y="12293"/>
                </a:lnTo>
                <a:cubicBezTo>
                  <a:pt x="87396" y="12259"/>
                  <a:pt x="87396" y="12159"/>
                  <a:pt x="87296" y="12126"/>
                </a:cubicBezTo>
                <a:lnTo>
                  <a:pt x="85128" y="10858"/>
                </a:lnTo>
                <a:cubicBezTo>
                  <a:pt x="85078" y="10842"/>
                  <a:pt x="85019" y="10833"/>
                  <a:pt x="84961" y="10833"/>
                </a:cubicBezTo>
                <a:close/>
                <a:moveTo>
                  <a:pt x="78523" y="10942"/>
                </a:moveTo>
                <a:cubicBezTo>
                  <a:pt x="78465" y="10942"/>
                  <a:pt x="78406" y="10959"/>
                  <a:pt x="78356" y="10992"/>
                </a:cubicBezTo>
                <a:lnTo>
                  <a:pt x="76088" y="12293"/>
                </a:lnTo>
                <a:cubicBezTo>
                  <a:pt x="75988" y="12360"/>
                  <a:pt x="75988" y="12460"/>
                  <a:pt x="76055" y="12493"/>
                </a:cubicBezTo>
                <a:lnTo>
                  <a:pt x="78256" y="13761"/>
                </a:lnTo>
                <a:cubicBezTo>
                  <a:pt x="78306" y="13777"/>
                  <a:pt x="78356" y="13786"/>
                  <a:pt x="78406" y="13786"/>
                </a:cubicBezTo>
                <a:cubicBezTo>
                  <a:pt x="78456" y="13786"/>
                  <a:pt x="78506" y="13777"/>
                  <a:pt x="78556" y="13761"/>
                </a:cubicBezTo>
                <a:lnTo>
                  <a:pt x="78590" y="13761"/>
                </a:lnTo>
                <a:lnTo>
                  <a:pt x="80858" y="12426"/>
                </a:lnTo>
                <a:cubicBezTo>
                  <a:pt x="80958" y="12360"/>
                  <a:pt x="80958" y="12293"/>
                  <a:pt x="80858" y="12259"/>
                </a:cubicBezTo>
                <a:lnTo>
                  <a:pt x="78690" y="10992"/>
                </a:lnTo>
                <a:cubicBezTo>
                  <a:pt x="78640" y="10959"/>
                  <a:pt x="78581" y="10942"/>
                  <a:pt x="78523" y="10942"/>
                </a:cubicBezTo>
                <a:close/>
                <a:moveTo>
                  <a:pt x="72085" y="11075"/>
                </a:moveTo>
                <a:cubicBezTo>
                  <a:pt x="72027" y="11075"/>
                  <a:pt x="71968" y="11092"/>
                  <a:pt x="71918" y="11125"/>
                </a:cubicBezTo>
                <a:lnTo>
                  <a:pt x="69617" y="12460"/>
                </a:lnTo>
                <a:cubicBezTo>
                  <a:pt x="69550" y="12493"/>
                  <a:pt x="69517" y="12593"/>
                  <a:pt x="69617" y="12626"/>
                </a:cubicBezTo>
                <a:lnTo>
                  <a:pt x="71785" y="13894"/>
                </a:lnTo>
                <a:cubicBezTo>
                  <a:pt x="71826" y="13908"/>
                  <a:pt x="71874" y="13916"/>
                  <a:pt x="71922" y="13916"/>
                </a:cubicBezTo>
                <a:cubicBezTo>
                  <a:pt x="71990" y="13916"/>
                  <a:pt x="72060" y="13900"/>
                  <a:pt x="72118" y="13861"/>
                </a:cubicBezTo>
                <a:lnTo>
                  <a:pt x="74420" y="12560"/>
                </a:lnTo>
                <a:cubicBezTo>
                  <a:pt x="74520" y="12493"/>
                  <a:pt x="74520" y="12426"/>
                  <a:pt x="74420" y="12360"/>
                </a:cubicBezTo>
                <a:lnTo>
                  <a:pt x="72252" y="11125"/>
                </a:lnTo>
                <a:cubicBezTo>
                  <a:pt x="72202" y="11092"/>
                  <a:pt x="72143" y="11075"/>
                  <a:pt x="72085" y="11075"/>
                </a:cubicBezTo>
                <a:close/>
                <a:moveTo>
                  <a:pt x="51370" y="11476"/>
                </a:moveTo>
                <a:cubicBezTo>
                  <a:pt x="51312" y="11476"/>
                  <a:pt x="51254" y="11492"/>
                  <a:pt x="51204" y="11526"/>
                </a:cubicBezTo>
                <a:lnTo>
                  <a:pt x="48935" y="12827"/>
                </a:lnTo>
                <a:cubicBezTo>
                  <a:pt x="48835" y="12893"/>
                  <a:pt x="48835" y="12960"/>
                  <a:pt x="48935" y="13027"/>
                </a:cubicBezTo>
                <a:lnTo>
                  <a:pt x="51103" y="14261"/>
                </a:lnTo>
                <a:cubicBezTo>
                  <a:pt x="51154" y="14294"/>
                  <a:pt x="51212" y="14311"/>
                  <a:pt x="51270" y="14311"/>
                </a:cubicBezTo>
                <a:cubicBezTo>
                  <a:pt x="51329" y="14311"/>
                  <a:pt x="51387" y="14294"/>
                  <a:pt x="51437" y="14261"/>
                </a:cubicBezTo>
                <a:lnTo>
                  <a:pt x="53705" y="12960"/>
                </a:lnTo>
                <a:cubicBezTo>
                  <a:pt x="53805" y="12927"/>
                  <a:pt x="53805" y="12827"/>
                  <a:pt x="53705" y="12760"/>
                </a:cubicBezTo>
                <a:lnTo>
                  <a:pt x="51537" y="11526"/>
                </a:lnTo>
                <a:cubicBezTo>
                  <a:pt x="51487" y="11492"/>
                  <a:pt x="51429" y="11476"/>
                  <a:pt x="51370" y="11476"/>
                </a:cubicBezTo>
                <a:close/>
                <a:moveTo>
                  <a:pt x="64913" y="11609"/>
                </a:moveTo>
                <a:cubicBezTo>
                  <a:pt x="64855" y="11609"/>
                  <a:pt x="64797" y="11626"/>
                  <a:pt x="64747" y="11659"/>
                </a:cubicBezTo>
                <a:lnTo>
                  <a:pt x="62478" y="12960"/>
                </a:lnTo>
                <a:cubicBezTo>
                  <a:pt x="62378" y="13027"/>
                  <a:pt x="62378" y="13093"/>
                  <a:pt x="62445" y="13160"/>
                </a:cubicBezTo>
                <a:lnTo>
                  <a:pt x="64646" y="14394"/>
                </a:lnTo>
                <a:cubicBezTo>
                  <a:pt x="64697" y="14428"/>
                  <a:pt x="64755" y="14444"/>
                  <a:pt x="64813" y="14444"/>
                </a:cubicBezTo>
                <a:cubicBezTo>
                  <a:pt x="64872" y="14444"/>
                  <a:pt x="64930" y="14428"/>
                  <a:pt x="64980" y="14394"/>
                </a:cubicBezTo>
                <a:lnTo>
                  <a:pt x="67282" y="13093"/>
                </a:lnTo>
                <a:cubicBezTo>
                  <a:pt x="67382" y="13027"/>
                  <a:pt x="67382" y="12960"/>
                  <a:pt x="67282" y="12893"/>
                </a:cubicBezTo>
                <a:lnTo>
                  <a:pt x="65080" y="11659"/>
                </a:lnTo>
                <a:cubicBezTo>
                  <a:pt x="65030" y="11626"/>
                  <a:pt x="64972" y="11609"/>
                  <a:pt x="64913" y="11609"/>
                </a:cubicBezTo>
                <a:close/>
                <a:moveTo>
                  <a:pt x="58492" y="11734"/>
                </a:moveTo>
                <a:cubicBezTo>
                  <a:pt x="58434" y="11734"/>
                  <a:pt x="58375" y="11742"/>
                  <a:pt x="58309" y="11759"/>
                </a:cubicBezTo>
                <a:lnTo>
                  <a:pt x="56040" y="13093"/>
                </a:lnTo>
                <a:cubicBezTo>
                  <a:pt x="55940" y="13160"/>
                  <a:pt x="55940" y="13227"/>
                  <a:pt x="56040" y="13294"/>
                </a:cubicBezTo>
                <a:lnTo>
                  <a:pt x="58209" y="14528"/>
                </a:lnTo>
                <a:cubicBezTo>
                  <a:pt x="58259" y="14561"/>
                  <a:pt x="58317" y="14578"/>
                  <a:pt x="58375" y="14578"/>
                </a:cubicBezTo>
                <a:cubicBezTo>
                  <a:pt x="58434" y="14578"/>
                  <a:pt x="58492" y="14561"/>
                  <a:pt x="58542" y="14528"/>
                </a:cubicBezTo>
                <a:lnTo>
                  <a:pt x="60810" y="13193"/>
                </a:lnTo>
                <a:cubicBezTo>
                  <a:pt x="60910" y="13160"/>
                  <a:pt x="60944" y="13060"/>
                  <a:pt x="60844" y="13027"/>
                </a:cubicBezTo>
                <a:lnTo>
                  <a:pt x="58676" y="11759"/>
                </a:lnTo>
                <a:cubicBezTo>
                  <a:pt x="58609" y="11742"/>
                  <a:pt x="58550" y="11734"/>
                  <a:pt x="58492" y="11734"/>
                </a:cubicBezTo>
                <a:close/>
                <a:moveTo>
                  <a:pt x="75187" y="12877"/>
                </a:moveTo>
                <a:cubicBezTo>
                  <a:pt x="75129" y="12877"/>
                  <a:pt x="75071" y="12893"/>
                  <a:pt x="75021" y="12927"/>
                </a:cubicBezTo>
                <a:lnTo>
                  <a:pt x="72752" y="14228"/>
                </a:lnTo>
                <a:cubicBezTo>
                  <a:pt x="72652" y="14294"/>
                  <a:pt x="72652" y="14394"/>
                  <a:pt x="72752" y="14428"/>
                </a:cubicBezTo>
                <a:lnTo>
                  <a:pt x="74920" y="15695"/>
                </a:lnTo>
                <a:cubicBezTo>
                  <a:pt x="74971" y="15712"/>
                  <a:pt x="75029" y="15720"/>
                  <a:pt x="75087" y="15720"/>
                </a:cubicBezTo>
                <a:cubicBezTo>
                  <a:pt x="75146" y="15720"/>
                  <a:pt x="75204" y="15712"/>
                  <a:pt x="75254" y="15695"/>
                </a:cubicBezTo>
                <a:lnTo>
                  <a:pt x="77522" y="14361"/>
                </a:lnTo>
                <a:cubicBezTo>
                  <a:pt x="77622" y="14294"/>
                  <a:pt x="77622" y="14228"/>
                  <a:pt x="77556" y="14161"/>
                </a:cubicBezTo>
                <a:lnTo>
                  <a:pt x="75354" y="12927"/>
                </a:lnTo>
                <a:cubicBezTo>
                  <a:pt x="75304" y="12893"/>
                  <a:pt x="75246" y="12877"/>
                  <a:pt x="75187" y="12877"/>
                </a:cubicBezTo>
                <a:close/>
                <a:moveTo>
                  <a:pt x="61611" y="13535"/>
                </a:moveTo>
                <a:cubicBezTo>
                  <a:pt x="61553" y="13535"/>
                  <a:pt x="61494" y="13544"/>
                  <a:pt x="61444" y="13560"/>
                </a:cubicBezTo>
                <a:lnTo>
                  <a:pt x="59176" y="14895"/>
                </a:lnTo>
                <a:cubicBezTo>
                  <a:pt x="59076" y="14928"/>
                  <a:pt x="59042" y="15028"/>
                  <a:pt x="59143" y="15061"/>
                </a:cubicBezTo>
                <a:lnTo>
                  <a:pt x="61311" y="16329"/>
                </a:lnTo>
                <a:cubicBezTo>
                  <a:pt x="61361" y="16346"/>
                  <a:pt x="61419" y="16354"/>
                  <a:pt x="61478" y="16354"/>
                </a:cubicBezTo>
                <a:cubicBezTo>
                  <a:pt x="61536" y="16354"/>
                  <a:pt x="61594" y="16346"/>
                  <a:pt x="61644" y="16329"/>
                </a:cubicBezTo>
                <a:lnTo>
                  <a:pt x="63913" y="14995"/>
                </a:lnTo>
                <a:cubicBezTo>
                  <a:pt x="64013" y="14961"/>
                  <a:pt x="64046" y="14861"/>
                  <a:pt x="63946" y="14828"/>
                </a:cubicBezTo>
                <a:lnTo>
                  <a:pt x="61778" y="13560"/>
                </a:lnTo>
                <a:cubicBezTo>
                  <a:pt x="61728" y="13544"/>
                  <a:pt x="61669" y="13535"/>
                  <a:pt x="61611" y="13535"/>
                </a:cubicBezTo>
                <a:close/>
                <a:moveTo>
                  <a:pt x="55144" y="13669"/>
                </a:moveTo>
                <a:cubicBezTo>
                  <a:pt x="55090" y="13669"/>
                  <a:pt x="55040" y="13677"/>
                  <a:pt x="55006" y="13694"/>
                </a:cubicBezTo>
                <a:lnTo>
                  <a:pt x="54973" y="13694"/>
                </a:lnTo>
                <a:lnTo>
                  <a:pt x="52705" y="15028"/>
                </a:lnTo>
                <a:cubicBezTo>
                  <a:pt x="52605" y="15061"/>
                  <a:pt x="52605" y="15162"/>
                  <a:pt x="52705" y="15195"/>
                </a:cubicBezTo>
                <a:lnTo>
                  <a:pt x="54873" y="16462"/>
                </a:lnTo>
                <a:cubicBezTo>
                  <a:pt x="54923" y="16479"/>
                  <a:pt x="54981" y="16487"/>
                  <a:pt x="55040" y="16487"/>
                </a:cubicBezTo>
                <a:cubicBezTo>
                  <a:pt x="55098" y="16487"/>
                  <a:pt x="55156" y="16479"/>
                  <a:pt x="55206" y="16462"/>
                </a:cubicBezTo>
                <a:lnTo>
                  <a:pt x="57475" y="15128"/>
                </a:lnTo>
                <a:cubicBezTo>
                  <a:pt x="57575" y="15095"/>
                  <a:pt x="57575" y="14995"/>
                  <a:pt x="57475" y="14961"/>
                </a:cubicBezTo>
                <a:lnTo>
                  <a:pt x="55306" y="13694"/>
                </a:lnTo>
                <a:cubicBezTo>
                  <a:pt x="55256" y="13677"/>
                  <a:pt x="55198" y="13669"/>
                  <a:pt x="55144" y="13669"/>
                </a:cubicBezTo>
                <a:close/>
                <a:moveTo>
                  <a:pt x="47301" y="13811"/>
                </a:moveTo>
                <a:cubicBezTo>
                  <a:pt x="47242" y="13811"/>
                  <a:pt x="47184" y="13827"/>
                  <a:pt x="47134" y="13861"/>
                </a:cubicBezTo>
                <a:lnTo>
                  <a:pt x="44866" y="15162"/>
                </a:lnTo>
                <a:cubicBezTo>
                  <a:pt x="44766" y="15228"/>
                  <a:pt x="44732" y="15328"/>
                  <a:pt x="44832" y="15362"/>
                </a:cubicBezTo>
                <a:lnTo>
                  <a:pt x="47034" y="16629"/>
                </a:lnTo>
                <a:cubicBezTo>
                  <a:pt x="47084" y="16646"/>
                  <a:pt x="47142" y="16654"/>
                  <a:pt x="47201" y="16654"/>
                </a:cubicBezTo>
                <a:cubicBezTo>
                  <a:pt x="47259" y="16654"/>
                  <a:pt x="47317" y="16646"/>
                  <a:pt x="47367" y="16629"/>
                </a:cubicBezTo>
                <a:lnTo>
                  <a:pt x="49636" y="15295"/>
                </a:lnTo>
                <a:cubicBezTo>
                  <a:pt x="49736" y="15228"/>
                  <a:pt x="49736" y="15162"/>
                  <a:pt x="49636" y="15095"/>
                </a:cubicBezTo>
                <a:lnTo>
                  <a:pt x="47468" y="13861"/>
                </a:lnTo>
                <a:cubicBezTo>
                  <a:pt x="47418" y="13827"/>
                  <a:pt x="47359" y="13811"/>
                  <a:pt x="47301" y="13811"/>
                </a:cubicBezTo>
                <a:close/>
                <a:moveTo>
                  <a:pt x="81625" y="12743"/>
                </a:moveTo>
                <a:cubicBezTo>
                  <a:pt x="81567" y="12743"/>
                  <a:pt x="81509" y="12760"/>
                  <a:pt x="81458" y="12793"/>
                </a:cubicBezTo>
                <a:lnTo>
                  <a:pt x="75854" y="16029"/>
                </a:lnTo>
                <a:cubicBezTo>
                  <a:pt x="75754" y="16062"/>
                  <a:pt x="75754" y="16162"/>
                  <a:pt x="75821" y="16196"/>
                </a:cubicBezTo>
                <a:lnTo>
                  <a:pt x="78023" y="17463"/>
                </a:lnTo>
                <a:cubicBezTo>
                  <a:pt x="78073" y="17480"/>
                  <a:pt x="78131" y="17488"/>
                  <a:pt x="78189" y="17488"/>
                </a:cubicBezTo>
                <a:cubicBezTo>
                  <a:pt x="78248" y="17488"/>
                  <a:pt x="78306" y="17480"/>
                  <a:pt x="78356" y="17463"/>
                </a:cubicBezTo>
                <a:lnTo>
                  <a:pt x="83960" y="14228"/>
                </a:lnTo>
                <a:cubicBezTo>
                  <a:pt x="84060" y="14161"/>
                  <a:pt x="84060" y="14094"/>
                  <a:pt x="83960" y="14027"/>
                </a:cubicBezTo>
                <a:lnTo>
                  <a:pt x="81792" y="12793"/>
                </a:lnTo>
                <a:cubicBezTo>
                  <a:pt x="81742" y="12760"/>
                  <a:pt x="81684" y="12743"/>
                  <a:pt x="81625" y="12743"/>
                </a:cubicBezTo>
                <a:close/>
                <a:moveTo>
                  <a:pt x="58242" y="15445"/>
                </a:moveTo>
                <a:cubicBezTo>
                  <a:pt x="58184" y="15445"/>
                  <a:pt x="58125" y="15462"/>
                  <a:pt x="58075" y="15495"/>
                </a:cubicBezTo>
                <a:lnTo>
                  <a:pt x="55773" y="16796"/>
                </a:lnTo>
                <a:cubicBezTo>
                  <a:pt x="55707" y="16863"/>
                  <a:pt x="55673" y="16963"/>
                  <a:pt x="55773" y="16996"/>
                </a:cubicBezTo>
                <a:lnTo>
                  <a:pt x="57942" y="18230"/>
                </a:lnTo>
                <a:cubicBezTo>
                  <a:pt x="58008" y="18264"/>
                  <a:pt x="58075" y="18280"/>
                  <a:pt x="58138" y="18280"/>
                </a:cubicBezTo>
                <a:cubicBezTo>
                  <a:pt x="58200" y="18280"/>
                  <a:pt x="58259" y="18264"/>
                  <a:pt x="58309" y="18230"/>
                </a:cubicBezTo>
                <a:lnTo>
                  <a:pt x="60577" y="16929"/>
                </a:lnTo>
                <a:cubicBezTo>
                  <a:pt x="60677" y="16863"/>
                  <a:pt x="60677" y="16796"/>
                  <a:pt x="60577" y="16729"/>
                </a:cubicBezTo>
                <a:lnTo>
                  <a:pt x="58409" y="15495"/>
                </a:lnTo>
                <a:cubicBezTo>
                  <a:pt x="58359" y="15462"/>
                  <a:pt x="58300" y="15445"/>
                  <a:pt x="58242" y="15445"/>
                </a:cubicBezTo>
                <a:close/>
                <a:moveTo>
                  <a:pt x="43998" y="15745"/>
                </a:moveTo>
                <a:cubicBezTo>
                  <a:pt x="43940" y="15745"/>
                  <a:pt x="43882" y="15762"/>
                  <a:pt x="43832" y="15795"/>
                </a:cubicBezTo>
                <a:lnTo>
                  <a:pt x="41563" y="17096"/>
                </a:lnTo>
                <a:cubicBezTo>
                  <a:pt x="41463" y="17163"/>
                  <a:pt x="41430" y="17263"/>
                  <a:pt x="41563" y="17296"/>
                </a:cubicBezTo>
                <a:lnTo>
                  <a:pt x="43732" y="18564"/>
                </a:lnTo>
                <a:cubicBezTo>
                  <a:pt x="43782" y="18581"/>
                  <a:pt x="43840" y="18589"/>
                  <a:pt x="43898" y="18589"/>
                </a:cubicBezTo>
                <a:cubicBezTo>
                  <a:pt x="43957" y="18589"/>
                  <a:pt x="44015" y="18581"/>
                  <a:pt x="44065" y="18564"/>
                </a:cubicBezTo>
                <a:lnTo>
                  <a:pt x="46333" y="17230"/>
                </a:lnTo>
                <a:cubicBezTo>
                  <a:pt x="46433" y="17163"/>
                  <a:pt x="46433" y="17096"/>
                  <a:pt x="46333" y="17030"/>
                </a:cubicBezTo>
                <a:lnTo>
                  <a:pt x="44165" y="15795"/>
                </a:lnTo>
                <a:cubicBezTo>
                  <a:pt x="44115" y="15762"/>
                  <a:pt x="44057" y="15745"/>
                  <a:pt x="43998" y="15745"/>
                </a:cubicBezTo>
                <a:close/>
                <a:moveTo>
                  <a:pt x="51124" y="15979"/>
                </a:moveTo>
                <a:cubicBezTo>
                  <a:pt x="51070" y="15979"/>
                  <a:pt x="51020" y="15995"/>
                  <a:pt x="50970" y="16029"/>
                </a:cubicBezTo>
                <a:lnTo>
                  <a:pt x="47101" y="18230"/>
                </a:lnTo>
                <a:cubicBezTo>
                  <a:pt x="47001" y="18297"/>
                  <a:pt x="47001" y="18397"/>
                  <a:pt x="47101" y="18431"/>
                </a:cubicBezTo>
                <a:lnTo>
                  <a:pt x="49269" y="19698"/>
                </a:lnTo>
                <a:cubicBezTo>
                  <a:pt x="49319" y="19715"/>
                  <a:pt x="49377" y="19723"/>
                  <a:pt x="49436" y="19723"/>
                </a:cubicBezTo>
                <a:cubicBezTo>
                  <a:pt x="49494" y="19723"/>
                  <a:pt x="49552" y="19715"/>
                  <a:pt x="49602" y="19698"/>
                </a:cubicBezTo>
                <a:lnTo>
                  <a:pt x="53472" y="17463"/>
                </a:lnTo>
                <a:cubicBezTo>
                  <a:pt x="53572" y="17396"/>
                  <a:pt x="53572" y="17330"/>
                  <a:pt x="53472" y="17263"/>
                </a:cubicBezTo>
                <a:lnTo>
                  <a:pt x="51304" y="16029"/>
                </a:lnTo>
                <a:cubicBezTo>
                  <a:pt x="51237" y="15995"/>
                  <a:pt x="51179" y="15979"/>
                  <a:pt x="51124" y="15979"/>
                </a:cubicBezTo>
                <a:close/>
                <a:moveTo>
                  <a:pt x="74287" y="16980"/>
                </a:moveTo>
                <a:cubicBezTo>
                  <a:pt x="74228" y="16980"/>
                  <a:pt x="74170" y="16996"/>
                  <a:pt x="74120" y="17030"/>
                </a:cubicBezTo>
                <a:lnTo>
                  <a:pt x="71852" y="18364"/>
                </a:lnTo>
                <a:cubicBezTo>
                  <a:pt x="71752" y="18397"/>
                  <a:pt x="71752" y="18497"/>
                  <a:pt x="71818" y="18531"/>
                </a:cubicBezTo>
                <a:lnTo>
                  <a:pt x="74020" y="19798"/>
                </a:lnTo>
                <a:cubicBezTo>
                  <a:pt x="74070" y="19815"/>
                  <a:pt x="74120" y="19823"/>
                  <a:pt x="74174" y="19823"/>
                </a:cubicBezTo>
                <a:cubicBezTo>
                  <a:pt x="74228" y="19823"/>
                  <a:pt x="74287" y="19815"/>
                  <a:pt x="74353" y="19798"/>
                </a:cubicBezTo>
                <a:lnTo>
                  <a:pt x="76622" y="18464"/>
                </a:lnTo>
                <a:cubicBezTo>
                  <a:pt x="76722" y="18431"/>
                  <a:pt x="76722" y="18330"/>
                  <a:pt x="76622" y="18297"/>
                </a:cubicBezTo>
                <a:lnTo>
                  <a:pt x="74453" y="17030"/>
                </a:lnTo>
                <a:cubicBezTo>
                  <a:pt x="74403" y="16996"/>
                  <a:pt x="74345" y="16980"/>
                  <a:pt x="74287" y="16980"/>
                </a:cubicBezTo>
                <a:close/>
                <a:moveTo>
                  <a:pt x="67815" y="17146"/>
                </a:moveTo>
                <a:cubicBezTo>
                  <a:pt x="67757" y="17146"/>
                  <a:pt x="67699" y="17163"/>
                  <a:pt x="67649" y="17196"/>
                </a:cubicBezTo>
                <a:lnTo>
                  <a:pt x="65380" y="18497"/>
                </a:lnTo>
                <a:cubicBezTo>
                  <a:pt x="65280" y="18564"/>
                  <a:pt x="65280" y="18664"/>
                  <a:pt x="65380" y="18697"/>
                </a:cubicBezTo>
                <a:lnTo>
                  <a:pt x="67549" y="19965"/>
                </a:lnTo>
                <a:cubicBezTo>
                  <a:pt x="67599" y="19982"/>
                  <a:pt x="67657" y="19990"/>
                  <a:pt x="67715" y="19990"/>
                </a:cubicBezTo>
                <a:cubicBezTo>
                  <a:pt x="67774" y="19990"/>
                  <a:pt x="67832" y="19982"/>
                  <a:pt x="67882" y="19965"/>
                </a:cubicBezTo>
                <a:lnTo>
                  <a:pt x="70150" y="18631"/>
                </a:lnTo>
                <a:cubicBezTo>
                  <a:pt x="70250" y="18564"/>
                  <a:pt x="70250" y="18497"/>
                  <a:pt x="70184" y="18431"/>
                </a:cubicBezTo>
                <a:lnTo>
                  <a:pt x="67982" y="17196"/>
                </a:lnTo>
                <a:cubicBezTo>
                  <a:pt x="67932" y="17163"/>
                  <a:pt x="67874" y="17146"/>
                  <a:pt x="67815" y="17146"/>
                </a:cubicBezTo>
                <a:close/>
                <a:moveTo>
                  <a:pt x="40650" y="17680"/>
                </a:moveTo>
                <a:cubicBezTo>
                  <a:pt x="40596" y="17680"/>
                  <a:pt x="40546" y="17697"/>
                  <a:pt x="40496" y="17730"/>
                </a:cubicBezTo>
                <a:lnTo>
                  <a:pt x="38194" y="19031"/>
                </a:lnTo>
                <a:cubicBezTo>
                  <a:pt x="38128" y="19098"/>
                  <a:pt x="38094" y="19164"/>
                  <a:pt x="38194" y="19231"/>
                </a:cubicBezTo>
                <a:lnTo>
                  <a:pt x="40396" y="20465"/>
                </a:lnTo>
                <a:cubicBezTo>
                  <a:pt x="40446" y="20499"/>
                  <a:pt x="40504" y="20515"/>
                  <a:pt x="40563" y="20515"/>
                </a:cubicBezTo>
                <a:cubicBezTo>
                  <a:pt x="40621" y="20515"/>
                  <a:pt x="40679" y="20499"/>
                  <a:pt x="40729" y="20465"/>
                </a:cubicBezTo>
                <a:lnTo>
                  <a:pt x="42998" y="19164"/>
                </a:lnTo>
                <a:cubicBezTo>
                  <a:pt x="43098" y="19098"/>
                  <a:pt x="43098" y="19031"/>
                  <a:pt x="42998" y="18964"/>
                </a:cubicBezTo>
                <a:lnTo>
                  <a:pt x="40829" y="17730"/>
                </a:lnTo>
                <a:cubicBezTo>
                  <a:pt x="40763" y="17697"/>
                  <a:pt x="40704" y="17680"/>
                  <a:pt x="40650" y="17680"/>
                </a:cubicBezTo>
                <a:close/>
                <a:moveTo>
                  <a:pt x="46217" y="18814"/>
                </a:moveTo>
                <a:cubicBezTo>
                  <a:pt x="46167" y="18814"/>
                  <a:pt x="46117" y="18831"/>
                  <a:pt x="46067" y="18864"/>
                </a:cubicBezTo>
                <a:lnTo>
                  <a:pt x="43798" y="20165"/>
                </a:lnTo>
                <a:cubicBezTo>
                  <a:pt x="43698" y="20232"/>
                  <a:pt x="43665" y="20299"/>
                  <a:pt x="43765" y="20365"/>
                </a:cubicBezTo>
                <a:lnTo>
                  <a:pt x="45933" y="21599"/>
                </a:lnTo>
                <a:cubicBezTo>
                  <a:pt x="45983" y="21633"/>
                  <a:pt x="46042" y="21650"/>
                  <a:pt x="46100" y="21650"/>
                </a:cubicBezTo>
                <a:cubicBezTo>
                  <a:pt x="46158" y="21650"/>
                  <a:pt x="46217" y="21633"/>
                  <a:pt x="46267" y="21599"/>
                </a:cubicBezTo>
                <a:lnTo>
                  <a:pt x="48535" y="20299"/>
                </a:lnTo>
                <a:cubicBezTo>
                  <a:pt x="48635" y="20232"/>
                  <a:pt x="48668" y="20165"/>
                  <a:pt x="48535" y="20098"/>
                </a:cubicBezTo>
                <a:lnTo>
                  <a:pt x="46367" y="18864"/>
                </a:lnTo>
                <a:cubicBezTo>
                  <a:pt x="46317" y="18831"/>
                  <a:pt x="46267" y="18814"/>
                  <a:pt x="46217" y="18814"/>
                </a:cubicBezTo>
                <a:close/>
                <a:moveTo>
                  <a:pt x="70951" y="18914"/>
                </a:moveTo>
                <a:cubicBezTo>
                  <a:pt x="70893" y="18914"/>
                  <a:pt x="70834" y="18931"/>
                  <a:pt x="70784" y="18964"/>
                </a:cubicBezTo>
                <a:lnTo>
                  <a:pt x="68516" y="20265"/>
                </a:lnTo>
                <a:cubicBezTo>
                  <a:pt x="68416" y="20332"/>
                  <a:pt x="68416" y="20399"/>
                  <a:pt x="68516" y="20465"/>
                </a:cubicBezTo>
                <a:lnTo>
                  <a:pt x="70684" y="21700"/>
                </a:lnTo>
                <a:cubicBezTo>
                  <a:pt x="70734" y="21733"/>
                  <a:pt x="70793" y="21750"/>
                  <a:pt x="70851" y="21750"/>
                </a:cubicBezTo>
                <a:cubicBezTo>
                  <a:pt x="70909" y="21750"/>
                  <a:pt x="70968" y="21733"/>
                  <a:pt x="71018" y="21700"/>
                </a:cubicBezTo>
                <a:lnTo>
                  <a:pt x="73286" y="20399"/>
                </a:lnTo>
                <a:cubicBezTo>
                  <a:pt x="73386" y="20332"/>
                  <a:pt x="73386" y="20265"/>
                  <a:pt x="73286" y="20198"/>
                </a:cubicBezTo>
                <a:lnTo>
                  <a:pt x="71118" y="18964"/>
                </a:lnTo>
                <a:cubicBezTo>
                  <a:pt x="71068" y="18931"/>
                  <a:pt x="71009" y="18914"/>
                  <a:pt x="70951" y="18914"/>
                </a:cubicBezTo>
                <a:close/>
                <a:moveTo>
                  <a:pt x="37360" y="19606"/>
                </a:moveTo>
                <a:cubicBezTo>
                  <a:pt x="37302" y="19606"/>
                  <a:pt x="37244" y="19615"/>
                  <a:pt x="37194" y="19631"/>
                </a:cubicBezTo>
                <a:lnTo>
                  <a:pt x="34925" y="20966"/>
                </a:lnTo>
                <a:cubicBezTo>
                  <a:pt x="34825" y="21032"/>
                  <a:pt x="34825" y="21099"/>
                  <a:pt x="34925" y="21166"/>
                </a:cubicBezTo>
                <a:lnTo>
                  <a:pt x="37060" y="22400"/>
                </a:lnTo>
                <a:cubicBezTo>
                  <a:pt x="37127" y="22433"/>
                  <a:pt x="37185" y="22450"/>
                  <a:pt x="37239" y="22450"/>
                </a:cubicBezTo>
                <a:cubicBezTo>
                  <a:pt x="37294" y="22450"/>
                  <a:pt x="37344" y="22433"/>
                  <a:pt x="37394" y="22400"/>
                </a:cubicBezTo>
                <a:lnTo>
                  <a:pt x="39695" y="21099"/>
                </a:lnTo>
                <a:cubicBezTo>
                  <a:pt x="39795" y="21032"/>
                  <a:pt x="39795" y="20932"/>
                  <a:pt x="39695" y="20899"/>
                </a:cubicBezTo>
                <a:lnTo>
                  <a:pt x="37527" y="19631"/>
                </a:lnTo>
                <a:cubicBezTo>
                  <a:pt x="37477" y="19615"/>
                  <a:pt x="37419" y="19606"/>
                  <a:pt x="37360" y="19606"/>
                </a:cubicBezTo>
                <a:close/>
                <a:moveTo>
                  <a:pt x="50570" y="19907"/>
                </a:moveTo>
                <a:cubicBezTo>
                  <a:pt x="50511" y="19907"/>
                  <a:pt x="50453" y="19915"/>
                  <a:pt x="50403" y="19932"/>
                </a:cubicBezTo>
                <a:lnTo>
                  <a:pt x="48101" y="21266"/>
                </a:lnTo>
                <a:cubicBezTo>
                  <a:pt x="48035" y="21299"/>
                  <a:pt x="48001" y="21399"/>
                  <a:pt x="48101" y="21433"/>
                </a:cubicBezTo>
                <a:lnTo>
                  <a:pt x="50303" y="22700"/>
                </a:lnTo>
                <a:cubicBezTo>
                  <a:pt x="50353" y="22717"/>
                  <a:pt x="50403" y="22725"/>
                  <a:pt x="50453" y="22725"/>
                </a:cubicBezTo>
                <a:cubicBezTo>
                  <a:pt x="50503" y="22725"/>
                  <a:pt x="50553" y="22717"/>
                  <a:pt x="50603" y="22700"/>
                </a:cubicBezTo>
                <a:lnTo>
                  <a:pt x="50636" y="22700"/>
                </a:lnTo>
                <a:lnTo>
                  <a:pt x="52905" y="21399"/>
                </a:lnTo>
                <a:cubicBezTo>
                  <a:pt x="53005" y="21333"/>
                  <a:pt x="53005" y="21233"/>
                  <a:pt x="52905" y="21199"/>
                </a:cubicBezTo>
                <a:lnTo>
                  <a:pt x="50737" y="19932"/>
                </a:lnTo>
                <a:cubicBezTo>
                  <a:pt x="50687" y="19915"/>
                  <a:pt x="50628" y="19907"/>
                  <a:pt x="50570" y="19907"/>
                </a:cubicBezTo>
                <a:close/>
                <a:moveTo>
                  <a:pt x="42928" y="20744"/>
                </a:moveTo>
                <a:cubicBezTo>
                  <a:pt x="42860" y="20744"/>
                  <a:pt x="42789" y="20760"/>
                  <a:pt x="42731" y="20799"/>
                </a:cubicBezTo>
                <a:lnTo>
                  <a:pt x="42731" y="20766"/>
                </a:lnTo>
                <a:lnTo>
                  <a:pt x="40463" y="22100"/>
                </a:lnTo>
                <a:cubicBezTo>
                  <a:pt x="40362" y="22133"/>
                  <a:pt x="40329" y="22233"/>
                  <a:pt x="40463" y="22300"/>
                </a:cubicBezTo>
                <a:lnTo>
                  <a:pt x="42631" y="23534"/>
                </a:lnTo>
                <a:cubicBezTo>
                  <a:pt x="42681" y="23568"/>
                  <a:pt x="42739" y="23584"/>
                  <a:pt x="42798" y="23584"/>
                </a:cubicBezTo>
                <a:cubicBezTo>
                  <a:pt x="42856" y="23584"/>
                  <a:pt x="42914" y="23568"/>
                  <a:pt x="42964" y="23534"/>
                </a:cubicBezTo>
                <a:lnTo>
                  <a:pt x="45233" y="22233"/>
                </a:lnTo>
                <a:cubicBezTo>
                  <a:pt x="45333" y="22167"/>
                  <a:pt x="45333" y="22066"/>
                  <a:pt x="45233" y="22033"/>
                </a:cubicBezTo>
                <a:lnTo>
                  <a:pt x="43064" y="20766"/>
                </a:lnTo>
                <a:cubicBezTo>
                  <a:pt x="43023" y="20752"/>
                  <a:pt x="42976" y="20744"/>
                  <a:pt x="42928" y="20744"/>
                </a:cubicBezTo>
                <a:close/>
                <a:moveTo>
                  <a:pt x="67615" y="20841"/>
                </a:moveTo>
                <a:cubicBezTo>
                  <a:pt x="67557" y="20841"/>
                  <a:pt x="67499" y="20849"/>
                  <a:pt x="67448" y="20866"/>
                </a:cubicBezTo>
                <a:lnTo>
                  <a:pt x="65180" y="22200"/>
                </a:lnTo>
                <a:cubicBezTo>
                  <a:pt x="65080" y="22233"/>
                  <a:pt x="65080" y="22333"/>
                  <a:pt x="65147" y="22400"/>
                </a:cubicBezTo>
                <a:lnTo>
                  <a:pt x="67348" y="23634"/>
                </a:lnTo>
                <a:cubicBezTo>
                  <a:pt x="67398" y="23668"/>
                  <a:pt x="67448" y="23684"/>
                  <a:pt x="67503" y="23684"/>
                </a:cubicBezTo>
                <a:cubicBezTo>
                  <a:pt x="67557" y="23684"/>
                  <a:pt x="67615" y="23668"/>
                  <a:pt x="67682" y="23634"/>
                </a:cubicBezTo>
                <a:lnTo>
                  <a:pt x="69950" y="22333"/>
                </a:lnTo>
                <a:cubicBezTo>
                  <a:pt x="70050" y="22267"/>
                  <a:pt x="70050" y="22167"/>
                  <a:pt x="69950" y="22133"/>
                </a:cubicBezTo>
                <a:lnTo>
                  <a:pt x="67782" y="20866"/>
                </a:lnTo>
                <a:cubicBezTo>
                  <a:pt x="67732" y="20849"/>
                  <a:pt x="67674" y="20841"/>
                  <a:pt x="67615" y="20841"/>
                </a:cubicBezTo>
                <a:close/>
                <a:moveTo>
                  <a:pt x="54206" y="17780"/>
                </a:moveTo>
                <a:cubicBezTo>
                  <a:pt x="54147" y="17780"/>
                  <a:pt x="54089" y="17797"/>
                  <a:pt x="54039" y="17830"/>
                </a:cubicBezTo>
                <a:lnTo>
                  <a:pt x="51404" y="19331"/>
                </a:lnTo>
                <a:cubicBezTo>
                  <a:pt x="51304" y="19398"/>
                  <a:pt x="51304" y="19498"/>
                  <a:pt x="51404" y="19531"/>
                </a:cubicBezTo>
                <a:lnTo>
                  <a:pt x="54206" y="21166"/>
                </a:lnTo>
                <a:cubicBezTo>
                  <a:pt x="54272" y="21199"/>
                  <a:pt x="54272" y="21299"/>
                  <a:pt x="54172" y="21333"/>
                </a:cubicBezTo>
                <a:lnTo>
                  <a:pt x="52104" y="22567"/>
                </a:lnTo>
                <a:cubicBezTo>
                  <a:pt x="52004" y="22600"/>
                  <a:pt x="51971" y="22700"/>
                  <a:pt x="52104" y="22767"/>
                </a:cubicBezTo>
                <a:lnTo>
                  <a:pt x="54272" y="24001"/>
                </a:lnTo>
                <a:cubicBezTo>
                  <a:pt x="54322" y="24018"/>
                  <a:pt x="54381" y="24026"/>
                  <a:pt x="54439" y="24026"/>
                </a:cubicBezTo>
                <a:cubicBezTo>
                  <a:pt x="54498" y="24026"/>
                  <a:pt x="54556" y="24018"/>
                  <a:pt x="54606" y="24001"/>
                </a:cubicBezTo>
                <a:lnTo>
                  <a:pt x="54573" y="24001"/>
                </a:lnTo>
                <a:lnTo>
                  <a:pt x="59676" y="21066"/>
                </a:lnTo>
                <a:cubicBezTo>
                  <a:pt x="59743" y="21032"/>
                  <a:pt x="59776" y="20932"/>
                  <a:pt x="59676" y="20866"/>
                </a:cubicBezTo>
                <a:lnTo>
                  <a:pt x="54372" y="17830"/>
                </a:lnTo>
                <a:cubicBezTo>
                  <a:pt x="54322" y="17797"/>
                  <a:pt x="54264" y="17780"/>
                  <a:pt x="54206" y="17780"/>
                </a:cubicBezTo>
                <a:close/>
                <a:moveTo>
                  <a:pt x="47234" y="21816"/>
                </a:moveTo>
                <a:cubicBezTo>
                  <a:pt x="47176" y="21816"/>
                  <a:pt x="47117" y="21833"/>
                  <a:pt x="47067" y="21866"/>
                </a:cubicBezTo>
                <a:lnTo>
                  <a:pt x="44799" y="23167"/>
                </a:lnTo>
                <a:cubicBezTo>
                  <a:pt x="44699" y="23234"/>
                  <a:pt x="44699" y="23334"/>
                  <a:pt x="44766" y="23367"/>
                </a:cubicBezTo>
                <a:lnTo>
                  <a:pt x="46934" y="24635"/>
                </a:lnTo>
                <a:cubicBezTo>
                  <a:pt x="47001" y="24652"/>
                  <a:pt x="47059" y="24660"/>
                  <a:pt x="47113" y="24660"/>
                </a:cubicBezTo>
                <a:cubicBezTo>
                  <a:pt x="47167" y="24660"/>
                  <a:pt x="47217" y="24652"/>
                  <a:pt x="47267" y="24635"/>
                </a:cubicBezTo>
                <a:lnTo>
                  <a:pt x="49569" y="23301"/>
                </a:lnTo>
                <a:cubicBezTo>
                  <a:pt x="49669" y="23234"/>
                  <a:pt x="49669" y="23167"/>
                  <a:pt x="49569" y="23101"/>
                </a:cubicBezTo>
                <a:lnTo>
                  <a:pt x="47401" y="21866"/>
                </a:lnTo>
                <a:cubicBezTo>
                  <a:pt x="47351" y="21833"/>
                  <a:pt x="47292" y="21816"/>
                  <a:pt x="47234" y="21816"/>
                </a:cubicBezTo>
                <a:close/>
                <a:moveTo>
                  <a:pt x="32557" y="22317"/>
                </a:moveTo>
                <a:cubicBezTo>
                  <a:pt x="32499" y="22317"/>
                  <a:pt x="32440" y="22333"/>
                  <a:pt x="32390" y="22367"/>
                </a:cubicBezTo>
                <a:lnTo>
                  <a:pt x="30122" y="23701"/>
                </a:lnTo>
                <a:cubicBezTo>
                  <a:pt x="30022" y="23768"/>
                  <a:pt x="29988" y="23834"/>
                  <a:pt x="30088" y="23901"/>
                </a:cubicBezTo>
                <a:lnTo>
                  <a:pt x="32323" y="25135"/>
                </a:lnTo>
                <a:cubicBezTo>
                  <a:pt x="32373" y="25152"/>
                  <a:pt x="32423" y="25160"/>
                  <a:pt x="32473" y="25160"/>
                </a:cubicBezTo>
                <a:cubicBezTo>
                  <a:pt x="32524" y="25160"/>
                  <a:pt x="32574" y="25152"/>
                  <a:pt x="32624" y="25135"/>
                </a:cubicBezTo>
                <a:lnTo>
                  <a:pt x="34925" y="23801"/>
                </a:lnTo>
                <a:cubicBezTo>
                  <a:pt x="34992" y="23734"/>
                  <a:pt x="35025" y="23668"/>
                  <a:pt x="34925" y="23601"/>
                </a:cubicBezTo>
                <a:lnTo>
                  <a:pt x="32724" y="22367"/>
                </a:lnTo>
                <a:cubicBezTo>
                  <a:pt x="32674" y="22333"/>
                  <a:pt x="32615" y="22317"/>
                  <a:pt x="32557" y="22317"/>
                </a:cubicBezTo>
                <a:close/>
                <a:moveTo>
                  <a:pt x="39571" y="22645"/>
                </a:moveTo>
                <a:cubicBezTo>
                  <a:pt x="39512" y="22645"/>
                  <a:pt x="39454" y="22661"/>
                  <a:pt x="39395" y="22700"/>
                </a:cubicBezTo>
                <a:lnTo>
                  <a:pt x="37093" y="24001"/>
                </a:lnTo>
                <a:cubicBezTo>
                  <a:pt x="36993" y="24068"/>
                  <a:pt x="36993" y="24168"/>
                  <a:pt x="37093" y="24201"/>
                </a:cubicBezTo>
                <a:lnTo>
                  <a:pt x="39262" y="25469"/>
                </a:lnTo>
                <a:cubicBezTo>
                  <a:pt x="39312" y="25486"/>
                  <a:pt x="39370" y="25494"/>
                  <a:pt x="39428" y="25494"/>
                </a:cubicBezTo>
                <a:cubicBezTo>
                  <a:pt x="39487" y="25494"/>
                  <a:pt x="39545" y="25486"/>
                  <a:pt x="39595" y="25469"/>
                </a:cubicBezTo>
                <a:lnTo>
                  <a:pt x="41897" y="24135"/>
                </a:lnTo>
                <a:cubicBezTo>
                  <a:pt x="41997" y="24068"/>
                  <a:pt x="41997" y="23968"/>
                  <a:pt x="41897" y="23934"/>
                </a:cubicBezTo>
                <a:lnTo>
                  <a:pt x="39695" y="22667"/>
                </a:lnTo>
                <a:cubicBezTo>
                  <a:pt x="39654" y="22653"/>
                  <a:pt x="39612" y="22645"/>
                  <a:pt x="39571" y="22645"/>
                </a:cubicBezTo>
                <a:close/>
                <a:moveTo>
                  <a:pt x="51204" y="23117"/>
                </a:moveTo>
                <a:cubicBezTo>
                  <a:pt x="51145" y="23117"/>
                  <a:pt x="51087" y="23134"/>
                  <a:pt x="51037" y="23167"/>
                </a:cubicBezTo>
                <a:lnTo>
                  <a:pt x="48768" y="24468"/>
                </a:lnTo>
                <a:cubicBezTo>
                  <a:pt x="48668" y="24535"/>
                  <a:pt x="48668" y="24602"/>
                  <a:pt x="48735" y="24668"/>
                </a:cubicBezTo>
                <a:lnTo>
                  <a:pt x="50903" y="25903"/>
                </a:lnTo>
                <a:cubicBezTo>
                  <a:pt x="50970" y="25936"/>
                  <a:pt x="51037" y="25953"/>
                  <a:pt x="51099" y="25953"/>
                </a:cubicBezTo>
                <a:cubicBezTo>
                  <a:pt x="51162" y="25953"/>
                  <a:pt x="51220" y="25936"/>
                  <a:pt x="51270" y="25903"/>
                </a:cubicBezTo>
                <a:lnTo>
                  <a:pt x="53539" y="24602"/>
                </a:lnTo>
                <a:cubicBezTo>
                  <a:pt x="53639" y="24535"/>
                  <a:pt x="53639" y="24468"/>
                  <a:pt x="53539" y="24401"/>
                </a:cubicBezTo>
                <a:lnTo>
                  <a:pt x="51370" y="23167"/>
                </a:lnTo>
                <a:cubicBezTo>
                  <a:pt x="51320" y="23134"/>
                  <a:pt x="51262" y="23117"/>
                  <a:pt x="51204" y="23117"/>
                </a:cubicBezTo>
                <a:close/>
                <a:moveTo>
                  <a:pt x="43928" y="23751"/>
                </a:moveTo>
                <a:cubicBezTo>
                  <a:pt x="43865" y="23751"/>
                  <a:pt x="43798" y="23768"/>
                  <a:pt x="43732" y="23801"/>
                </a:cubicBezTo>
                <a:lnTo>
                  <a:pt x="41463" y="25102"/>
                </a:lnTo>
                <a:cubicBezTo>
                  <a:pt x="41363" y="25169"/>
                  <a:pt x="41363" y="25235"/>
                  <a:pt x="41463" y="25302"/>
                </a:cubicBezTo>
                <a:lnTo>
                  <a:pt x="43631" y="26536"/>
                </a:lnTo>
                <a:cubicBezTo>
                  <a:pt x="43682" y="26570"/>
                  <a:pt x="43740" y="26586"/>
                  <a:pt x="43798" y="26586"/>
                </a:cubicBezTo>
                <a:cubicBezTo>
                  <a:pt x="43857" y="26586"/>
                  <a:pt x="43915" y="26570"/>
                  <a:pt x="43965" y="26536"/>
                </a:cubicBezTo>
                <a:lnTo>
                  <a:pt x="46267" y="25235"/>
                </a:lnTo>
                <a:cubicBezTo>
                  <a:pt x="46333" y="25169"/>
                  <a:pt x="46367" y="25102"/>
                  <a:pt x="46267" y="25035"/>
                </a:cubicBezTo>
                <a:lnTo>
                  <a:pt x="44098" y="23801"/>
                </a:lnTo>
                <a:cubicBezTo>
                  <a:pt x="44048" y="23768"/>
                  <a:pt x="43990" y="23751"/>
                  <a:pt x="43928" y="23751"/>
                </a:cubicBezTo>
                <a:close/>
                <a:moveTo>
                  <a:pt x="63579" y="23176"/>
                </a:moveTo>
                <a:cubicBezTo>
                  <a:pt x="63521" y="23176"/>
                  <a:pt x="63462" y="23184"/>
                  <a:pt x="63412" y="23201"/>
                </a:cubicBezTo>
                <a:lnTo>
                  <a:pt x="59910" y="25235"/>
                </a:lnTo>
                <a:cubicBezTo>
                  <a:pt x="59810" y="25302"/>
                  <a:pt x="59810" y="25369"/>
                  <a:pt x="59910" y="25436"/>
                </a:cubicBezTo>
                <a:lnTo>
                  <a:pt x="62111" y="26670"/>
                </a:lnTo>
                <a:cubicBezTo>
                  <a:pt x="62161" y="26703"/>
                  <a:pt x="62211" y="26720"/>
                  <a:pt x="62266" y="26720"/>
                </a:cubicBezTo>
                <a:cubicBezTo>
                  <a:pt x="62320" y="26720"/>
                  <a:pt x="62378" y="26703"/>
                  <a:pt x="62445" y="26670"/>
                </a:cubicBezTo>
                <a:lnTo>
                  <a:pt x="65947" y="24668"/>
                </a:lnTo>
                <a:cubicBezTo>
                  <a:pt x="66014" y="24602"/>
                  <a:pt x="66047" y="24502"/>
                  <a:pt x="65947" y="24468"/>
                </a:cubicBezTo>
                <a:lnTo>
                  <a:pt x="63746" y="23201"/>
                </a:lnTo>
                <a:cubicBezTo>
                  <a:pt x="63696" y="23184"/>
                  <a:pt x="63637" y="23176"/>
                  <a:pt x="63579" y="23176"/>
                </a:cubicBezTo>
                <a:close/>
                <a:moveTo>
                  <a:pt x="60443" y="21383"/>
                </a:moveTo>
                <a:cubicBezTo>
                  <a:pt x="60385" y="21383"/>
                  <a:pt x="60327" y="21399"/>
                  <a:pt x="60277" y="21433"/>
                </a:cubicBezTo>
                <a:lnTo>
                  <a:pt x="53605" y="25269"/>
                </a:lnTo>
                <a:cubicBezTo>
                  <a:pt x="53539" y="25335"/>
                  <a:pt x="53505" y="25402"/>
                  <a:pt x="53605" y="25469"/>
                </a:cubicBezTo>
                <a:lnTo>
                  <a:pt x="55807" y="26703"/>
                </a:lnTo>
                <a:cubicBezTo>
                  <a:pt x="55857" y="26736"/>
                  <a:pt x="55915" y="26753"/>
                  <a:pt x="55974" y="26753"/>
                </a:cubicBezTo>
                <a:cubicBezTo>
                  <a:pt x="56032" y="26753"/>
                  <a:pt x="56090" y="26736"/>
                  <a:pt x="56140" y="26703"/>
                </a:cubicBezTo>
                <a:lnTo>
                  <a:pt x="62778" y="22867"/>
                </a:lnTo>
                <a:cubicBezTo>
                  <a:pt x="62879" y="22800"/>
                  <a:pt x="62879" y="22734"/>
                  <a:pt x="62812" y="22667"/>
                </a:cubicBezTo>
                <a:lnTo>
                  <a:pt x="60610" y="21433"/>
                </a:lnTo>
                <a:cubicBezTo>
                  <a:pt x="60560" y="21399"/>
                  <a:pt x="60502" y="21383"/>
                  <a:pt x="60443" y="21383"/>
                </a:cubicBezTo>
                <a:close/>
                <a:moveTo>
                  <a:pt x="29255" y="24251"/>
                </a:moveTo>
                <a:cubicBezTo>
                  <a:pt x="29196" y="24251"/>
                  <a:pt x="29138" y="24268"/>
                  <a:pt x="29088" y="24301"/>
                </a:cubicBezTo>
                <a:lnTo>
                  <a:pt x="26819" y="25602"/>
                </a:lnTo>
                <a:cubicBezTo>
                  <a:pt x="26719" y="25669"/>
                  <a:pt x="26686" y="25736"/>
                  <a:pt x="26819" y="25802"/>
                </a:cubicBezTo>
                <a:lnTo>
                  <a:pt x="28954" y="27037"/>
                </a:lnTo>
                <a:cubicBezTo>
                  <a:pt x="29004" y="27070"/>
                  <a:pt x="29063" y="27087"/>
                  <a:pt x="29121" y="27087"/>
                </a:cubicBezTo>
                <a:cubicBezTo>
                  <a:pt x="29179" y="27087"/>
                  <a:pt x="29238" y="27070"/>
                  <a:pt x="29288" y="27037"/>
                </a:cubicBezTo>
                <a:lnTo>
                  <a:pt x="31590" y="25736"/>
                </a:lnTo>
                <a:cubicBezTo>
                  <a:pt x="31656" y="25669"/>
                  <a:pt x="31690" y="25602"/>
                  <a:pt x="31590" y="25536"/>
                </a:cubicBezTo>
                <a:lnTo>
                  <a:pt x="29421" y="24301"/>
                </a:lnTo>
                <a:cubicBezTo>
                  <a:pt x="29371" y="24268"/>
                  <a:pt x="29313" y="24251"/>
                  <a:pt x="29255" y="24251"/>
                </a:cubicBezTo>
                <a:close/>
                <a:moveTo>
                  <a:pt x="36243" y="24585"/>
                </a:moveTo>
                <a:cubicBezTo>
                  <a:pt x="36193" y="24585"/>
                  <a:pt x="36143" y="24602"/>
                  <a:pt x="36093" y="24635"/>
                </a:cubicBezTo>
                <a:lnTo>
                  <a:pt x="36059" y="24635"/>
                </a:lnTo>
                <a:lnTo>
                  <a:pt x="33758" y="25936"/>
                </a:lnTo>
                <a:cubicBezTo>
                  <a:pt x="33658" y="26003"/>
                  <a:pt x="33658" y="26069"/>
                  <a:pt x="33758" y="26136"/>
                </a:cubicBezTo>
                <a:lnTo>
                  <a:pt x="35926" y="27370"/>
                </a:lnTo>
                <a:cubicBezTo>
                  <a:pt x="35993" y="27404"/>
                  <a:pt x="36051" y="27420"/>
                  <a:pt x="36105" y="27420"/>
                </a:cubicBezTo>
                <a:cubicBezTo>
                  <a:pt x="36159" y="27420"/>
                  <a:pt x="36210" y="27404"/>
                  <a:pt x="36260" y="27370"/>
                </a:cubicBezTo>
                <a:lnTo>
                  <a:pt x="38561" y="26069"/>
                </a:lnTo>
                <a:cubicBezTo>
                  <a:pt x="38661" y="26003"/>
                  <a:pt x="38661" y="25936"/>
                  <a:pt x="38561" y="25869"/>
                </a:cubicBezTo>
                <a:lnTo>
                  <a:pt x="36393" y="24635"/>
                </a:lnTo>
                <a:cubicBezTo>
                  <a:pt x="36343" y="24602"/>
                  <a:pt x="36293" y="24585"/>
                  <a:pt x="36243" y="24585"/>
                </a:cubicBezTo>
                <a:close/>
                <a:moveTo>
                  <a:pt x="47868" y="25044"/>
                </a:moveTo>
                <a:cubicBezTo>
                  <a:pt x="47809" y="25044"/>
                  <a:pt x="47751" y="25052"/>
                  <a:pt x="47701" y="25069"/>
                </a:cubicBezTo>
                <a:lnTo>
                  <a:pt x="45433" y="26403"/>
                </a:lnTo>
                <a:cubicBezTo>
                  <a:pt x="45333" y="26436"/>
                  <a:pt x="45333" y="26536"/>
                  <a:pt x="45399" y="26570"/>
                </a:cubicBezTo>
                <a:lnTo>
                  <a:pt x="47601" y="27837"/>
                </a:lnTo>
                <a:cubicBezTo>
                  <a:pt x="47651" y="27871"/>
                  <a:pt x="47709" y="27887"/>
                  <a:pt x="47768" y="27887"/>
                </a:cubicBezTo>
                <a:cubicBezTo>
                  <a:pt x="47826" y="27887"/>
                  <a:pt x="47885" y="27871"/>
                  <a:pt x="47935" y="27837"/>
                </a:cubicBezTo>
                <a:lnTo>
                  <a:pt x="50203" y="26503"/>
                </a:lnTo>
                <a:cubicBezTo>
                  <a:pt x="50303" y="26470"/>
                  <a:pt x="50336" y="26370"/>
                  <a:pt x="50203" y="26336"/>
                </a:cubicBezTo>
                <a:lnTo>
                  <a:pt x="48035" y="25069"/>
                </a:lnTo>
                <a:cubicBezTo>
                  <a:pt x="47985" y="25052"/>
                  <a:pt x="47926" y="25044"/>
                  <a:pt x="47868" y="25044"/>
                </a:cubicBezTo>
                <a:close/>
                <a:moveTo>
                  <a:pt x="40547" y="25681"/>
                </a:moveTo>
                <a:cubicBezTo>
                  <a:pt x="40501" y="25681"/>
                  <a:pt x="40451" y="25689"/>
                  <a:pt x="40396" y="25702"/>
                </a:cubicBezTo>
                <a:lnTo>
                  <a:pt x="40429" y="25702"/>
                </a:lnTo>
                <a:lnTo>
                  <a:pt x="38128" y="27037"/>
                </a:lnTo>
                <a:cubicBezTo>
                  <a:pt x="38027" y="27103"/>
                  <a:pt x="38027" y="27170"/>
                  <a:pt x="38128" y="27237"/>
                </a:cubicBezTo>
                <a:lnTo>
                  <a:pt x="40296" y="28471"/>
                </a:lnTo>
                <a:cubicBezTo>
                  <a:pt x="40362" y="28504"/>
                  <a:pt x="40421" y="28521"/>
                  <a:pt x="40475" y="28521"/>
                </a:cubicBezTo>
                <a:cubicBezTo>
                  <a:pt x="40529" y="28521"/>
                  <a:pt x="40579" y="28504"/>
                  <a:pt x="40629" y="28471"/>
                </a:cubicBezTo>
                <a:lnTo>
                  <a:pt x="42931" y="27170"/>
                </a:lnTo>
                <a:cubicBezTo>
                  <a:pt x="43031" y="27103"/>
                  <a:pt x="43031" y="27003"/>
                  <a:pt x="42931" y="26970"/>
                </a:cubicBezTo>
                <a:lnTo>
                  <a:pt x="40729" y="25736"/>
                </a:lnTo>
                <a:cubicBezTo>
                  <a:pt x="40671" y="25697"/>
                  <a:pt x="40612" y="25681"/>
                  <a:pt x="40547" y="25681"/>
                </a:cubicBezTo>
                <a:close/>
                <a:moveTo>
                  <a:pt x="52771" y="25819"/>
                </a:moveTo>
                <a:cubicBezTo>
                  <a:pt x="52713" y="25819"/>
                  <a:pt x="52655" y="25836"/>
                  <a:pt x="52605" y="25869"/>
                </a:cubicBezTo>
                <a:lnTo>
                  <a:pt x="50336" y="27170"/>
                </a:lnTo>
                <a:cubicBezTo>
                  <a:pt x="50236" y="27237"/>
                  <a:pt x="50236" y="27304"/>
                  <a:pt x="50303" y="27370"/>
                </a:cubicBezTo>
                <a:lnTo>
                  <a:pt x="52504" y="28605"/>
                </a:lnTo>
                <a:cubicBezTo>
                  <a:pt x="52555" y="28638"/>
                  <a:pt x="52605" y="28655"/>
                  <a:pt x="52655" y="28655"/>
                </a:cubicBezTo>
                <a:cubicBezTo>
                  <a:pt x="52705" y="28655"/>
                  <a:pt x="52755" y="28638"/>
                  <a:pt x="52805" y="28605"/>
                </a:cubicBezTo>
                <a:lnTo>
                  <a:pt x="55106" y="27304"/>
                </a:lnTo>
                <a:cubicBezTo>
                  <a:pt x="55206" y="27237"/>
                  <a:pt x="55206" y="27170"/>
                  <a:pt x="55106" y="27103"/>
                </a:cubicBezTo>
                <a:lnTo>
                  <a:pt x="52938" y="25869"/>
                </a:lnTo>
                <a:cubicBezTo>
                  <a:pt x="52888" y="25836"/>
                  <a:pt x="52830" y="25819"/>
                  <a:pt x="52771" y="25819"/>
                </a:cubicBezTo>
                <a:close/>
                <a:moveTo>
                  <a:pt x="59022" y="25786"/>
                </a:moveTo>
                <a:cubicBezTo>
                  <a:pt x="58967" y="25786"/>
                  <a:pt x="58909" y="25802"/>
                  <a:pt x="58842" y="25836"/>
                </a:cubicBezTo>
                <a:lnTo>
                  <a:pt x="56074" y="27470"/>
                </a:lnTo>
                <a:cubicBezTo>
                  <a:pt x="55974" y="27504"/>
                  <a:pt x="55940" y="27604"/>
                  <a:pt x="56074" y="27637"/>
                </a:cubicBezTo>
                <a:lnTo>
                  <a:pt x="58242" y="28905"/>
                </a:lnTo>
                <a:cubicBezTo>
                  <a:pt x="58292" y="28921"/>
                  <a:pt x="58350" y="28930"/>
                  <a:pt x="58409" y="28930"/>
                </a:cubicBezTo>
                <a:cubicBezTo>
                  <a:pt x="58467" y="28930"/>
                  <a:pt x="58525" y="28921"/>
                  <a:pt x="58575" y="28905"/>
                </a:cubicBezTo>
                <a:lnTo>
                  <a:pt x="61377" y="27270"/>
                </a:lnTo>
                <a:cubicBezTo>
                  <a:pt x="61478" y="27237"/>
                  <a:pt x="61478" y="27137"/>
                  <a:pt x="61377" y="27103"/>
                </a:cubicBezTo>
                <a:lnTo>
                  <a:pt x="59176" y="25836"/>
                </a:lnTo>
                <a:cubicBezTo>
                  <a:pt x="59126" y="25802"/>
                  <a:pt x="59076" y="25786"/>
                  <a:pt x="59022" y="25786"/>
                </a:cubicBezTo>
                <a:close/>
                <a:moveTo>
                  <a:pt x="25898" y="26178"/>
                </a:moveTo>
                <a:cubicBezTo>
                  <a:pt x="25844" y="26178"/>
                  <a:pt x="25785" y="26186"/>
                  <a:pt x="25719" y="26203"/>
                </a:cubicBezTo>
                <a:lnTo>
                  <a:pt x="23450" y="27537"/>
                </a:lnTo>
                <a:cubicBezTo>
                  <a:pt x="23350" y="27570"/>
                  <a:pt x="23350" y="27670"/>
                  <a:pt x="23417" y="27704"/>
                </a:cubicBezTo>
                <a:lnTo>
                  <a:pt x="25652" y="28971"/>
                </a:lnTo>
                <a:cubicBezTo>
                  <a:pt x="25702" y="28988"/>
                  <a:pt x="25752" y="28996"/>
                  <a:pt x="25802" y="28996"/>
                </a:cubicBezTo>
                <a:cubicBezTo>
                  <a:pt x="25852" y="28996"/>
                  <a:pt x="25902" y="28988"/>
                  <a:pt x="25952" y="28971"/>
                </a:cubicBezTo>
                <a:lnTo>
                  <a:pt x="28254" y="27670"/>
                </a:lnTo>
                <a:cubicBezTo>
                  <a:pt x="28354" y="27604"/>
                  <a:pt x="28354" y="27504"/>
                  <a:pt x="28254" y="27470"/>
                </a:cubicBezTo>
                <a:lnTo>
                  <a:pt x="26052" y="26203"/>
                </a:lnTo>
                <a:cubicBezTo>
                  <a:pt x="26002" y="26186"/>
                  <a:pt x="25952" y="26178"/>
                  <a:pt x="25898" y="26178"/>
                </a:cubicBezTo>
                <a:close/>
                <a:moveTo>
                  <a:pt x="32881" y="26514"/>
                </a:moveTo>
                <a:cubicBezTo>
                  <a:pt x="32840" y="26514"/>
                  <a:pt x="32798" y="26523"/>
                  <a:pt x="32757" y="26536"/>
                </a:cubicBezTo>
                <a:lnTo>
                  <a:pt x="30455" y="27871"/>
                </a:lnTo>
                <a:cubicBezTo>
                  <a:pt x="30355" y="27937"/>
                  <a:pt x="30355" y="28004"/>
                  <a:pt x="30455" y="28071"/>
                </a:cubicBezTo>
                <a:lnTo>
                  <a:pt x="32624" y="29305"/>
                </a:lnTo>
                <a:cubicBezTo>
                  <a:pt x="32674" y="29338"/>
                  <a:pt x="32732" y="29355"/>
                  <a:pt x="32790" y="29355"/>
                </a:cubicBezTo>
                <a:cubicBezTo>
                  <a:pt x="32849" y="29355"/>
                  <a:pt x="32907" y="29338"/>
                  <a:pt x="32957" y="29305"/>
                </a:cubicBezTo>
                <a:lnTo>
                  <a:pt x="35225" y="28004"/>
                </a:lnTo>
                <a:cubicBezTo>
                  <a:pt x="35326" y="27937"/>
                  <a:pt x="35326" y="27871"/>
                  <a:pt x="35225" y="27804"/>
                </a:cubicBezTo>
                <a:lnTo>
                  <a:pt x="33057" y="26570"/>
                </a:lnTo>
                <a:cubicBezTo>
                  <a:pt x="32999" y="26531"/>
                  <a:pt x="32940" y="26514"/>
                  <a:pt x="32881" y="26514"/>
                </a:cubicBezTo>
                <a:close/>
                <a:moveTo>
                  <a:pt x="44553" y="26953"/>
                </a:moveTo>
                <a:cubicBezTo>
                  <a:pt x="44499" y="26953"/>
                  <a:pt x="44449" y="26970"/>
                  <a:pt x="44399" y="27003"/>
                </a:cubicBezTo>
                <a:lnTo>
                  <a:pt x="42097" y="28304"/>
                </a:lnTo>
                <a:cubicBezTo>
                  <a:pt x="42030" y="28371"/>
                  <a:pt x="41997" y="28471"/>
                  <a:pt x="42097" y="28504"/>
                </a:cubicBezTo>
                <a:lnTo>
                  <a:pt x="44265" y="29739"/>
                </a:lnTo>
                <a:cubicBezTo>
                  <a:pt x="44324" y="29778"/>
                  <a:pt x="44394" y="29794"/>
                  <a:pt x="44462" y="29794"/>
                </a:cubicBezTo>
                <a:cubicBezTo>
                  <a:pt x="44510" y="29794"/>
                  <a:pt x="44557" y="29786"/>
                  <a:pt x="44599" y="29772"/>
                </a:cubicBezTo>
                <a:lnTo>
                  <a:pt x="46867" y="28438"/>
                </a:lnTo>
                <a:cubicBezTo>
                  <a:pt x="46967" y="28371"/>
                  <a:pt x="47001" y="28304"/>
                  <a:pt x="46900" y="28238"/>
                </a:cubicBezTo>
                <a:lnTo>
                  <a:pt x="44732" y="27003"/>
                </a:lnTo>
                <a:cubicBezTo>
                  <a:pt x="44666" y="26970"/>
                  <a:pt x="44607" y="26953"/>
                  <a:pt x="44553" y="26953"/>
                </a:cubicBezTo>
                <a:close/>
                <a:moveTo>
                  <a:pt x="37260" y="27587"/>
                </a:moveTo>
                <a:cubicBezTo>
                  <a:pt x="37202" y="27587"/>
                  <a:pt x="37144" y="27604"/>
                  <a:pt x="37093" y="27637"/>
                </a:cubicBezTo>
                <a:lnTo>
                  <a:pt x="34825" y="28938"/>
                </a:lnTo>
                <a:cubicBezTo>
                  <a:pt x="34725" y="29005"/>
                  <a:pt x="34725" y="29072"/>
                  <a:pt x="34825" y="29138"/>
                </a:cubicBezTo>
                <a:lnTo>
                  <a:pt x="36993" y="30372"/>
                </a:lnTo>
                <a:cubicBezTo>
                  <a:pt x="37043" y="30406"/>
                  <a:pt x="37102" y="30422"/>
                  <a:pt x="37160" y="30422"/>
                </a:cubicBezTo>
                <a:cubicBezTo>
                  <a:pt x="37219" y="30422"/>
                  <a:pt x="37277" y="30406"/>
                  <a:pt x="37327" y="30372"/>
                </a:cubicBezTo>
                <a:lnTo>
                  <a:pt x="39595" y="29072"/>
                </a:lnTo>
                <a:cubicBezTo>
                  <a:pt x="39695" y="29005"/>
                  <a:pt x="39729" y="28938"/>
                  <a:pt x="39595" y="28871"/>
                </a:cubicBezTo>
                <a:lnTo>
                  <a:pt x="37427" y="27637"/>
                </a:lnTo>
                <a:cubicBezTo>
                  <a:pt x="37377" y="27604"/>
                  <a:pt x="37319" y="27587"/>
                  <a:pt x="37260" y="27587"/>
                </a:cubicBezTo>
                <a:close/>
                <a:moveTo>
                  <a:pt x="49436" y="27746"/>
                </a:moveTo>
                <a:cubicBezTo>
                  <a:pt x="49377" y="27746"/>
                  <a:pt x="49319" y="27754"/>
                  <a:pt x="49269" y="27771"/>
                </a:cubicBezTo>
                <a:lnTo>
                  <a:pt x="47001" y="29138"/>
                </a:lnTo>
                <a:cubicBezTo>
                  <a:pt x="46900" y="29172"/>
                  <a:pt x="46867" y="29272"/>
                  <a:pt x="47001" y="29305"/>
                </a:cubicBezTo>
                <a:lnTo>
                  <a:pt x="49169" y="30573"/>
                </a:lnTo>
                <a:cubicBezTo>
                  <a:pt x="49210" y="30586"/>
                  <a:pt x="49252" y="30594"/>
                  <a:pt x="49293" y="30594"/>
                </a:cubicBezTo>
                <a:cubicBezTo>
                  <a:pt x="49352" y="30594"/>
                  <a:pt x="49410" y="30578"/>
                  <a:pt x="49469" y="30539"/>
                </a:cubicBezTo>
                <a:lnTo>
                  <a:pt x="51771" y="29238"/>
                </a:lnTo>
                <a:cubicBezTo>
                  <a:pt x="51871" y="29172"/>
                  <a:pt x="51871" y="29072"/>
                  <a:pt x="51771" y="29038"/>
                </a:cubicBezTo>
                <a:lnTo>
                  <a:pt x="49602" y="27771"/>
                </a:lnTo>
                <a:cubicBezTo>
                  <a:pt x="49552" y="27754"/>
                  <a:pt x="49494" y="27746"/>
                  <a:pt x="49436" y="27746"/>
                </a:cubicBezTo>
                <a:close/>
                <a:moveTo>
                  <a:pt x="22583" y="28087"/>
                </a:moveTo>
                <a:cubicBezTo>
                  <a:pt x="22525" y="28087"/>
                  <a:pt x="22466" y="28104"/>
                  <a:pt x="22416" y="28138"/>
                </a:cubicBezTo>
                <a:lnTo>
                  <a:pt x="20148" y="29438"/>
                </a:lnTo>
                <a:cubicBezTo>
                  <a:pt x="20048" y="29505"/>
                  <a:pt x="20015" y="29605"/>
                  <a:pt x="20148" y="29639"/>
                </a:cubicBezTo>
                <a:lnTo>
                  <a:pt x="22283" y="30906"/>
                </a:lnTo>
                <a:cubicBezTo>
                  <a:pt x="22333" y="30923"/>
                  <a:pt x="22391" y="30931"/>
                  <a:pt x="22450" y="30931"/>
                </a:cubicBezTo>
                <a:cubicBezTo>
                  <a:pt x="22508" y="30931"/>
                  <a:pt x="22566" y="30923"/>
                  <a:pt x="22616" y="30906"/>
                </a:cubicBezTo>
                <a:lnTo>
                  <a:pt x="24918" y="29572"/>
                </a:lnTo>
                <a:cubicBezTo>
                  <a:pt x="24985" y="29539"/>
                  <a:pt x="25018" y="29438"/>
                  <a:pt x="24918" y="29372"/>
                </a:cubicBezTo>
                <a:lnTo>
                  <a:pt x="22750" y="28138"/>
                </a:lnTo>
                <a:cubicBezTo>
                  <a:pt x="22700" y="28104"/>
                  <a:pt x="22641" y="28087"/>
                  <a:pt x="22583" y="28087"/>
                </a:cubicBezTo>
                <a:close/>
                <a:moveTo>
                  <a:pt x="55173" y="28021"/>
                </a:moveTo>
                <a:cubicBezTo>
                  <a:pt x="55115" y="28021"/>
                  <a:pt x="55056" y="28037"/>
                  <a:pt x="55006" y="28071"/>
                </a:cubicBezTo>
                <a:lnTo>
                  <a:pt x="52204" y="29672"/>
                </a:lnTo>
                <a:cubicBezTo>
                  <a:pt x="52104" y="29739"/>
                  <a:pt x="52104" y="29839"/>
                  <a:pt x="52204" y="29872"/>
                </a:cubicBezTo>
                <a:lnTo>
                  <a:pt x="54372" y="31140"/>
                </a:lnTo>
                <a:cubicBezTo>
                  <a:pt x="54439" y="31156"/>
                  <a:pt x="54498" y="31165"/>
                  <a:pt x="54552" y="31165"/>
                </a:cubicBezTo>
                <a:cubicBezTo>
                  <a:pt x="54606" y="31165"/>
                  <a:pt x="54656" y="31156"/>
                  <a:pt x="54706" y="31140"/>
                </a:cubicBezTo>
                <a:lnTo>
                  <a:pt x="57508" y="29505"/>
                </a:lnTo>
                <a:cubicBezTo>
                  <a:pt x="57608" y="29438"/>
                  <a:pt x="57641" y="29372"/>
                  <a:pt x="57508" y="29305"/>
                </a:cubicBezTo>
                <a:lnTo>
                  <a:pt x="55340" y="28071"/>
                </a:lnTo>
                <a:cubicBezTo>
                  <a:pt x="55290" y="28037"/>
                  <a:pt x="55231" y="28021"/>
                  <a:pt x="55173" y="28021"/>
                </a:cubicBezTo>
                <a:close/>
                <a:moveTo>
                  <a:pt x="29588" y="28421"/>
                </a:moveTo>
                <a:cubicBezTo>
                  <a:pt x="29530" y="28421"/>
                  <a:pt x="29471" y="28438"/>
                  <a:pt x="29421" y="28471"/>
                </a:cubicBezTo>
                <a:lnTo>
                  <a:pt x="27153" y="29772"/>
                </a:lnTo>
                <a:cubicBezTo>
                  <a:pt x="27053" y="29839"/>
                  <a:pt x="27053" y="29905"/>
                  <a:pt x="27120" y="29972"/>
                </a:cubicBezTo>
                <a:lnTo>
                  <a:pt x="29288" y="31206"/>
                </a:lnTo>
                <a:cubicBezTo>
                  <a:pt x="29355" y="31240"/>
                  <a:pt x="29413" y="31256"/>
                  <a:pt x="29467" y="31256"/>
                </a:cubicBezTo>
                <a:cubicBezTo>
                  <a:pt x="29521" y="31256"/>
                  <a:pt x="29571" y="31240"/>
                  <a:pt x="29621" y="31206"/>
                </a:cubicBezTo>
                <a:lnTo>
                  <a:pt x="31923" y="29905"/>
                </a:lnTo>
                <a:cubicBezTo>
                  <a:pt x="31990" y="29839"/>
                  <a:pt x="32023" y="29772"/>
                  <a:pt x="31923" y="29705"/>
                </a:cubicBezTo>
                <a:lnTo>
                  <a:pt x="29755" y="28471"/>
                </a:lnTo>
                <a:cubicBezTo>
                  <a:pt x="29705" y="28438"/>
                  <a:pt x="29646" y="28421"/>
                  <a:pt x="29588" y="28421"/>
                </a:cubicBezTo>
                <a:close/>
                <a:moveTo>
                  <a:pt x="41217" y="28880"/>
                </a:moveTo>
                <a:cubicBezTo>
                  <a:pt x="41163" y="28880"/>
                  <a:pt x="41113" y="28888"/>
                  <a:pt x="41063" y="28905"/>
                </a:cubicBezTo>
                <a:lnTo>
                  <a:pt x="38761" y="30239"/>
                </a:lnTo>
                <a:cubicBezTo>
                  <a:pt x="38661" y="30306"/>
                  <a:pt x="38661" y="30372"/>
                  <a:pt x="38761" y="30439"/>
                </a:cubicBezTo>
                <a:lnTo>
                  <a:pt x="40963" y="31673"/>
                </a:lnTo>
                <a:cubicBezTo>
                  <a:pt x="41013" y="31707"/>
                  <a:pt x="41063" y="31723"/>
                  <a:pt x="41117" y="31723"/>
                </a:cubicBezTo>
                <a:cubicBezTo>
                  <a:pt x="41171" y="31723"/>
                  <a:pt x="41230" y="31707"/>
                  <a:pt x="41296" y="31673"/>
                </a:cubicBezTo>
                <a:lnTo>
                  <a:pt x="41263" y="31673"/>
                </a:lnTo>
                <a:lnTo>
                  <a:pt x="43531" y="30372"/>
                </a:lnTo>
                <a:cubicBezTo>
                  <a:pt x="43631" y="30306"/>
                  <a:pt x="43631" y="30206"/>
                  <a:pt x="43565" y="30172"/>
                </a:cubicBezTo>
                <a:lnTo>
                  <a:pt x="41397" y="28905"/>
                </a:lnTo>
                <a:cubicBezTo>
                  <a:pt x="41330" y="28888"/>
                  <a:pt x="41271" y="28880"/>
                  <a:pt x="41217" y="28880"/>
                </a:cubicBezTo>
                <a:close/>
                <a:moveTo>
                  <a:pt x="33897" y="29500"/>
                </a:moveTo>
                <a:cubicBezTo>
                  <a:pt x="33848" y="29500"/>
                  <a:pt x="33800" y="29510"/>
                  <a:pt x="33758" y="29539"/>
                </a:cubicBezTo>
                <a:lnTo>
                  <a:pt x="31489" y="30873"/>
                </a:lnTo>
                <a:cubicBezTo>
                  <a:pt x="31389" y="30906"/>
                  <a:pt x="31389" y="31006"/>
                  <a:pt x="31489" y="31073"/>
                </a:cubicBezTo>
                <a:lnTo>
                  <a:pt x="33658" y="32307"/>
                </a:lnTo>
                <a:cubicBezTo>
                  <a:pt x="33708" y="32341"/>
                  <a:pt x="33766" y="32357"/>
                  <a:pt x="33824" y="32357"/>
                </a:cubicBezTo>
                <a:cubicBezTo>
                  <a:pt x="33883" y="32357"/>
                  <a:pt x="33941" y="32341"/>
                  <a:pt x="33991" y="32307"/>
                </a:cubicBezTo>
                <a:lnTo>
                  <a:pt x="36260" y="31006"/>
                </a:lnTo>
                <a:cubicBezTo>
                  <a:pt x="36360" y="30940"/>
                  <a:pt x="36393" y="30839"/>
                  <a:pt x="36260" y="30806"/>
                </a:cubicBezTo>
                <a:lnTo>
                  <a:pt x="34091" y="29539"/>
                </a:lnTo>
                <a:cubicBezTo>
                  <a:pt x="34034" y="29519"/>
                  <a:pt x="33965" y="29500"/>
                  <a:pt x="33897" y="29500"/>
                </a:cubicBezTo>
                <a:close/>
                <a:moveTo>
                  <a:pt x="46087" y="29655"/>
                </a:moveTo>
                <a:cubicBezTo>
                  <a:pt x="46033" y="29655"/>
                  <a:pt x="45983" y="29672"/>
                  <a:pt x="45933" y="29705"/>
                </a:cubicBezTo>
                <a:lnTo>
                  <a:pt x="43631" y="31006"/>
                </a:lnTo>
                <a:cubicBezTo>
                  <a:pt x="43531" y="31073"/>
                  <a:pt x="43531" y="31173"/>
                  <a:pt x="43631" y="31206"/>
                </a:cubicBezTo>
                <a:lnTo>
                  <a:pt x="45833" y="32474"/>
                </a:lnTo>
                <a:cubicBezTo>
                  <a:pt x="45883" y="32491"/>
                  <a:pt x="45933" y="32499"/>
                  <a:pt x="45983" y="32499"/>
                </a:cubicBezTo>
                <a:cubicBezTo>
                  <a:pt x="46033" y="32499"/>
                  <a:pt x="46083" y="32491"/>
                  <a:pt x="46133" y="32474"/>
                </a:cubicBezTo>
                <a:lnTo>
                  <a:pt x="48435" y="31140"/>
                </a:lnTo>
                <a:cubicBezTo>
                  <a:pt x="48535" y="31073"/>
                  <a:pt x="48535" y="31006"/>
                  <a:pt x="48435" y="30940"/>
                </a:cubicBezTo>
                <a:lnTo>
                  <a:pt x="46267" y="29705"/>
                </a:lnTo>
                <a:cubicBezTo>
                  <a:pt x="46200" y="29672"/>
                  <a:pt x="46142" y="29655"/>
                  <a:pt x="46087" y="29655"/>
                </a:cubicBezTo>
                <a:close/>
                <a:moveTo>
                  <a:pt x="26252" y="30347"/>
                </a:moveTo>
                <a:cubicBezTo>
                  <a:pt x="26194" y="30347"/>
                  <a:pt x="26136" y="30356"/>
                  <a:pt x="26086" y="30372"/>
                </a:cubicBezTo>
                <a:lnTo>
                  <a:pt x="23817" y="31707"/>
                </a:lnTo>
                <a:cubicBezTo>
                  <a:pt x="23717" y="31740"/>
                  <a:pt x="23717" y="31840"/>
                  <a:pt x="23817" y="31874"/>
                </a:cubicBezTo>
                <a:lnTo>
                  <a:pt x="25986" y="33141"/>
                </a:lnTo>
                <a:cubicBezTo>
                  <a:pt x="26036" y="33158"/>
                  <a:pt x="26094" y="33166"/>
                  <a:pt x="26152" y="33166"/>
                </a:cubicBezTo>
                <a:cubicBezTo>
                  <a:pt x="26211" y="33166"/>
                  <a:pt x="26269" y="33158"/>
                  <a:pt x="26319" y="33141"/>
                </a:cubicBezTo>
                <a:lnTo>
                  <a:pt x="28587" y="31807"/>
                </a:lnTo>
                <a:cubicBezTo>
                  <a:pt x="28687" y="31773"/>
                  <a:pt x="28687" y="31673"/>
                  <a:pt x="28587" y="31640"/>
                </a:cubicBezTo>
                <a:lnTo>
                  <a:pt x="26419" y="30372"/>
                </a:lnTo>
                <a:cubicBezTo>
                  <a:pt x="26369" y="30356"/>
                  <a:pt x="26311" y="30347"/>
                  <a:pt x="26252" y="30347"/>
                </a:cubicBezTo>
                <a:close/>
                <a:moveTo>
                  <a:pt x="51324" y="30256"/>
                </a:moveTo>
                <a:cubicBezTo>
                  <a:pt x="51270" y="30256"/>
                  <a:pt x="51220" y="30272"/>
                  <a:pt x="51170" y="30306"/>
                </a:cubicBezTo>
                <a:lnTo>
                  <a:pt x="48368" y="31907"/>
                </a:lnTo>
                <a:cubicBezTo>
                  <a:pt x="48268" y="31974"/>
                  <a:pt x="48268" y="32040"/>
                  <a:pt x="48368" y="32107"/>
                </a:cubicBezTo>
                <a:lnTo>
                  <a:pt x="50536" y="33341"/>
                </a:lnTo>
                <a:cubicBezTo>
                  <a:pt x="50586" y="33375"/>
                  <a:pt x="50645" y="33391"/>
                  <a:pt x="50703" y="33391"/>
                </a:cubicBezTo>
                <a:cubicBezTo>
                  <a:pt x="50762" y="33391"/>
                  <a:pt x="50820" y="33375"/>
                  <a:pt x="50870" y="33341"/>
                </a:cubicBezTo>
                <a:lnTo>
                  <a:pt x="53672" y="31740"/>
                </a:lnTo>
                <a:cubicBezTo>
                  <a:pt x="53772" y="31673"/>
                  <a:pt x="53772" y="31607"/>
                  <a:pt x="53672" y="31540"/>
                </a:cubicBezTo>
                <a:lnTo>
                  <a:pt x="51504" y="30306"/>
                </a:lnTo>
                <a:cubicBezTo>
                  <a:pt x="51437" y="30272"/>
                  <a:pt x="51379" y="30256"/>
                  <a:pt x="51324" y="30256"/>
                </a:cubicBezTo>
                <a:close/>
                <a:moveTo>
                  <a:pt x="37894" y="30823"/>
                </a:moveTo>
                <a:cubicBezTo>
                  <a:pt x="37836" y="30823"/>
                  <a:pt x="37777" y="30839"/>
                  <a:pt x="37727" y="30873"/>
                </a:cubicBezTo>
                <a:lnTo>
                  <a:pt x="35459" y="32174"/>
                </a:lnTo>
                <a:cubicBezTo>
                  <a:pt x="35359" y="32240"/>
                  <a:pt x="35359" y="32307"/>
                  <a:pt x="35426" y="32374"/>
                </a:cubicBezTo>
                <a:lnTo>
                  <a:pt x="37594" y="33608"/>
                </a:lnTo>
                <a:cubicBezTo>
                  <a:pt x="37661" y="33641"/>
                  <a:pt x="37727" y="33658"/>
                  <a:pt x="37790" y="33658"/>
                </a:cubicBezTo>
                <a:cubicBezTo>
                  <a:pt x="37852" y="33658"/>
                  <a:pt x="37911" y="33641"/>
                  <a:pt x="37961" y="33608"/>
                </a:cubicBezTo>
                <a:lnTo>
                  <a:pt x="40229" y="32307"/>
                </a:lnTo>
                <a:cubicBezTo>
                  <a:pt x="40329" y="32240"/>
                  <a:pt x="40329" y="32174"/>
                  <a:pt x="40229" y="32107"/>
                </a:cubicBezTo>
                <a:lnTo>
                  <a:pt x="38061" y="30873"/>
                </a:lnTo>
                <a:cubicBezTo>
                  <a:pt x="38011" y="30839"/>
                  <a:pt x="37952" y="30823"/>
                  <a:pt x="37894" y="30823"/>
                </a:cubicBezTo>
                <a:close/>
                <a:moveTo>
                  <a:pt x="17796" y="30856"/>
                </a:moveTo>
                <a:cubicBezTo>
                  <a:pt x="17746" y="30856"/>
                  <a:pt x="17696" y="30873"/>
                  <a:pt x="17646" y="30906"/>
                </a:cubicBezTo>
                <a:lnTo>
                  <a:pt x="15345" y="32207"/>
                </a:lnTo>
                <a:cubicBezTo>
                  <a:pt x="15278" y="32274"/>
                  <a:pt x="15245" y="32341"/>
                  <a:pt x="15345" y="32407"/>
                </a:cubicBezTo>
                <a:lnTo>
                  <a:pt x="17513" y="33641"/>
                </a:lnTo>
                <a:cubicBezTo>
                  <a:pt x="17563" y="33675"/>
                  <a:pt x="17621" y="33691"/>
                  <a:pt x="17680" y="33691"/>
                </a:cubicBezTo>
                <a:cubicBezTo>
                  <a:pt x="17738" y="33691"/>
                  <a:pt x="17796" y="33675"/>
                  <a:pt x="17846" y="33641"/>
                </a:cubicBezTo>
                <a:lnTo>
                  <a:pt x="20115" y="32341"/>
                </a:lnTo>
                <a:cubicBezTo>
                  <a:pt x="20215" y="32274"/>
                  <a:pt x="20215" y="32207"/>
                  <a:pt x="20148" y="32140"/>
                </a:cubicBezTo>
                <a:lnTo>
                  <a:pt x="17946" y="30906"/>
                </a:lnTo>
                <a:cubicBezTo>
                  <a:pt x="17896" y="30873"/>
                  <a:pt x="17846" y="30856"/>
                  <a:pt x="17796" y="30856"/>
                </a:cubicBezTo>
                <a:close/>
                <a:moveTo>
                  <a:pt x="30589" y="31423"/>
                </a:moveTo>
                <a:cubicBezTo>
                  <a:pt x="30530" y="31423"/>
                  <a:pt x="30472" y="31440"/>
                  <a:pt x="30422" y="31473"/>
                </a:cubicBezTo>
                <a:lnTo>
                  <a:pt x="30455" y="31473"/>
                </a:lnTo>
                <a:lnTo>
                  <a:pt x="28187" y="32774"/>
                </a:lnTo>
                <a:cubicBezTo>
                  <a:pt x="28087" y="32841"/>
                  <a:pt x="28087" y="32941"/>
                  <a:pt x="28154" y="32974"/>
                </a:cubicBezTo>
                <a:lnTo>
                  <a:pt x="30355" y="34242"/>
                </a:lnTo>
                <a:cubicBezTo>
                  <a:pt x="30405" y="34259"/>
                  <a:pt x="30455" y="34267"/>
                  <a:pt x="30505" y="34267"/>
                </a:cubicBezTo>
                <a:cubicBezTo>
                  <a:pt x="30555" y="34267"/>
                  <a:pt x="30605" y="34259"/>
                  <a:pt x="30656" y="34242"/>
                </a:cubicBezTo>
                <a:lnTo>
                  <a:pt x="32957" y="32908"/>
                </a:lnTo>
                <a:cubicBezTo>
                  <a:pt x="33057" y="32874"/>
                  <a:pt x="33057" y="32774"/>
                  <a:pt x="32957" y="32707"/>
                </a:cubicBezTo>
                <a:lnTo>
                  <a:pt x="30756" y="31473"/>
                </a:lnTo>
                <a:cubicBezTo>
                  <a:pt x="30706" y="31440"/>
                  <a:pt x="30647" y="31423"/>
                  <a:pt x="30589" y="31423"/>
                </a:cubicBezTo>
                <a:close/>
                <a:moveTo>
                  <a:pt x="42731" y="31590"/>
                </a:moveTo>
                <a:cubicBezTo>
                  <a:pt x="42672" y="31590"/>
                  <a:pt x="42614" y="31607"/>
                  <a:pt x="42564" y="31640"/>
                </a:cubicBezTo>
                <a:lnTo>
                  <a:pt x="40296" y="32941"/>
                </a:lnTo>
                <a:cubicBezTo>
                  <a:pt x="40196" y="33008"/>
                  <a:pt x="40196" y="33074"/>
                  <a:pt x="40296" y="33141"/>
                </a:cubicBezTo>
                <a:lnTo>
                  <a:pt x="42497" y="34375"/>
                </a:lnTo>
                <a:cubicBezTo>
                  <a:pt x="42547" y="34409"/>
                  <a:pt x="42597" y="34425"/>
                  <a:pt x="42652" y="34425"/>
                </a:cubicBezTo>
                <a:cubicBezTo>
                  <a:pt x="42706" y="34425"/>
                  <a:pt x="42764" y="34409"/>
                  <a:pt x="42831" y="34375"/>
                </a:cubicBezTo>
                <a:lnTo>
                  <a:pt x="42798" y="34375"/>
                </a:lnTo>
                <a:lnTo>
                  <a:pt x="45099" y="33074"/>
                </a:lnTo>
                <a:cubicBezTo>
                  <a:pt x="45199" y="33008"/>
                  <a:pt x="45199" y="32941"/>
                  <a:pt x="45099" y="32874"/>
                </a:cubicBezTo>
                <a:lnTo>
                  <a:pt x="42898" y="31640"/>
                </a:lnTo>
                <a:cubicBezTo>
                  <a:pt x="42848" y="31607"/>
                  <a:pt x="42789" y="31590"/>
                  <a:pt x="42731" y="31590"/>
                </a:cubicBezTo>
                <a:close/>
                <a:moveTo>
                  <a:pt x="22917" y="32257"/>
                </a:moveTo>
                <a:cubicBezTo>
                  <a:pt x="22858" y="32257"/>
                  <a:pt x="22800" y="32274"/>
                  <a:pt x="22750" y="32307"/>
                </a:cubicBezTo>
                <a:lnTo>
                  <a:pt x="20482" y="33608"/>
                </a:lnTo>
                <a:cubicBezTo>
                  <a:pt x="20382" y="33675"/>
                  <a:pt x="20382" y="33742"/>
                  <a:pt x="20448" y="33808"/>
                </a:cubicBezTo>
                <a:lnTo>
                  <a:pt x="22616" y="35042"/>
                </a:lnTo>
                <a:cubicBezTo>
                  <a:pt x="22683" y="35076"/>
                  <a:pt x="22742" y="35092"/>
                  <a:pt x="22796" y="35092"/>
                </a:cubicBezTo>
                <a:cubicBezTo>
                  <a:pt x="22850" y="35092"/>
                  <a:pt x="22900" y="35076"/>
                  <a:pt x="22950" y="35042"/>
                </a:cubicBezTo>
                <a:lnTo>
                  <a:pt x="25252" y="33742"/>
                </a:lnTo>
                <a:cubicBezTo>
                  <a:pt x="25352" y="33675"/>
                  <a:pt x="25352" y="33608"/>
                  <a:pt x="25252" y="33541"/>
                </a:cubicBezTo>
                <a:lnTo>
                  <a:pt x="23083" y="32307"/>
                </a:lnTo>
                <a:cubicBezTo>
                  <a:pt x="23033" y="32274"/>
                  <a:pt x="22975" y="32257"/>
                  <a:pt x="22917" y="32257"/>
                </a:cubicBezTo>
                <a:close/>
                <a:moveTo>
                  <a:pt x="34558" y="32716"/>
                </a:moveTo>
                <a:cubicBezTo>
                  <a:pt x="34500" y="32716"/>
                  <a:pt x="34442" y="32724"/>
                  <a:pt x="34392" y="32741"/>
                </a:cubicBezTo>
                <a:lnTo>
                  <a:pt x="32123" y="34075"/>
                </a:lnTo>
                <a:cubicBezTo>
                  <a:pt x="32023" y="34108"/>
                  <a:pt x="32023" y="34209"/>
                  <a:pt x="32123" y="34242"/>
                </a:cubicBezTo>
                <a:lnTo>
                  <a:pt x="34291" y="35509"/>
                </a:lnTo>
                <a:cubicBezTo>
                  <a:pt x="34341" y="35543"/>
                  <a:pt x="34400" y="35559"/>
                  <a:pt x="34458" y="35559"/>
                </a:cubicBezTo>
                <a:cubicBezTo>
                  <a:pt x="34517" y="35559"/>
                  <a:pt x="34575" y="35543"/>
                  <a:pt x="34625" y="35509"/>
                </a:cubicBezTo>
                <a:lnTo>
                  <a:pt x="36893" y="34209"/>
                </a:lnTo>
                <a:cubicBezTo>
                  <a:pt x="36993" y="34142"/>
                  <a:pt x="36993" y="34042"/>
                  <a:pt x="36927" y="34008"/>
                </a:cubicBezTo>
                <a:lnTo>
                  <a:pt x="34725" y="32741"/>
                </a:lnTo>
                <a:cubicBezTo>
                  <a:pt x="34675" y="32724"/>
                  <a:pt x="34617" y="32716"/>
                  <a:pt x="34558" y="32716"/>
                </a:cubicBezTo>
                <a:close/>
                <a:moveTo>
                  <a:pt x="14477" y="32782"/>
                </a:moveTo>
                <a:cubicBezTo>
                  <a:pt x="14419" y="32782"/>
                  <a:pt x="14361" y="32791"/>
                  <a:pt x="14311" y="32808"/>
                </a:cubicBezTo>
                <a:lnTo>
                  <a:pt x="12009" y="34142"/>
                </a:lnTo>
                <a:cubicBezTo>
                  <a:pt x="11942" y="34175"/>
                  <a:pt x="11909" y="34275"/>
                  <a:pt x="12009" y="34309"/>
                </a:cubicBezTo>
                <a:lnTo>
                  <a:pt x="14177" y="35576"/>
                </a:lnTo>
                <a:cubicBezTo>
                  <a:pt x="14227" y="35593"/>
                  <a:pt x="14286" y="35601"/>
                  <a:pt x="14344" y="35601"/>
                </a:cubicBezTo>
                <a:cubicBezTo>
                  <a:pt x="14402" y="35601"/>
                  <a:pt x="14461" y="35593"/>
                  <a:pt x="14511" y="35576"/>
                </a:cubicBezTo>
                <a:lnTo>
                  <a:pt x="16779" y="34242"/>
                </a:lnTo>
                <a:cubicBezTo>
                  <a:pt x="16879" y="34209"/>
                  <a:pt x="16879" y="34108"/>
                  <a:pt x="16812" y="34075"/>
                </a:cubicBezTo>
                <a:lnTo>
                  <a:pt x="14644" y="32808"/>
                </a:lnTo>
                <a:cubicBezTo>
                  <a:pt x="14594" y="32791"/>
                  <a:pt x="14536" y="32782"/>
                  <a:pt x="14477" y="32782"/>
                </a:cubicBezTo>
                <a:close/>
                <a:moveTo>
                  <a:pt x="27257" y="33358"/>
                </a:moveTo>
                <a:cubicBezTo>
                  <a:pt x="27195" y="33358"/>
                  <a:pt x="27136" y="33375"/>
                  <a:pt x="27086" y="33408"/>
                </a:cubicBezTo>
                <a:lnTo>
                  <a:pt x="27120" y="33408"/>
                </a:lnTo>
                <a:lnTo>
                  <a:pt x="24851" y="34709"/>
                </a:lnTo>
                <a:cubicBezTo>
                  <a:pt x="24751" y="34776"/>
                  <a:pt x="24718" y="34842"/>
                  <a:pt x="24818" y="34909"/>
                </a:cubicBezTo>
                <a:lnTo>
                  <a:pt x="26986" y="36143"/>
                </a:lnTo>
                <a:cubicBezTo>
                  <a:pt x="27036" y="36177"/>
                  <a:pt x="27095" y="36193"/>
                  <a:pt x="27153" y="36193"/>
                </a:cubicBezTo>
                <a:cubicBezTo>
                  <a:pt x="27211" y="36193"/>
                  <a:pt x="27270" y="36177"/>
                  <a:pt x="27320" y="36143"/>
                </a:cubicBezTo>
                <a:lnTo>
                  <a:pt x="29588" y="34842"/>
                </a:lnTo>
                <a:cubicBezTo>
                  <a:pt x="29688" y="34776"/>
                  <a:pt x="29688" y="34709"/>
                  <a:pt x="29621" y="34642"/>
                </a:cubicBezTo>
                <a:lnTo>
                  <a:pt x="27453" y="33408"/>
                </a:lnTo>
                <a:cubicBezTo>
                  <a:pt x="27387" y="33375"/>
                  <a:pt x="27320" y="33358"/>
                  <a:pt x="27257" y="33358"/>
                </a:cubicBezTo>
                <a:close/>
                <a:moveTo>
                  <a:pt x="39428" y="33525"/>
                </a:moveTo>
                <a:cubicBezTo>
                  <a:pt x="39370" y="33525"/>
                  <a:pt x="39312" y="33541"/>
                  <a:pt x="39262" y="33575"/>
                </a:cubicBezTo>
                <a:lnTo>
                  <a:pt x="36993" y="34876"/>
                </a:lnTo>
                <a:cubicBezTo>
                  <a:pt x="36893" y="34942"/>
                  <a:pt x="36893" y="35009"/>
                  <a:pt x="36993" y="35076"/>
                </a:cubicBezTo>
                <a:lnTo>
                  <a:pt x="39162" y="36310"/>
                </a:lnTo>
                <a:cubicBezTo>
                  <a:pt x="39212" y="36343"/>
                  <a:pt x="39270" y="36360"/>
                  <a:pt x="39328" y="36360"/>
                </a:cubicBezTo>
                <a:cubicBezTo>
                  <a:pt x="39387" y="36360"/>
                  <a:pt x="39445" y="36343"/>
                  <a:pt x="39495" y="36310"/>
                </a:cubicBezTo>
                <a:lnTo>
                  <a:pt x="39495" y="36343"/>
                </a:lnTo>
                <a:lnTo>
                  <a:pt x="41763" y="35009"/>
                </a:lnTo>
                <a:cubicBezTo>
                  <a:pt x="41864" y="34942"/>
                  <a:pt x="41864" y="34876"/>
                  <a:pt x="41763" y="34809"/>
                </a:cubicBezTo>
                <a:lnTo>
                  <a:pt x="39595" y="33575"/>
                </a:lnTo>
                <a:cubicBezTo>
                  <a:pt x="39545" y="33541"/>
                  <a:pt x="39487" y="33525"/>
                  <a:pt x="39428" y="33525"/>
                </a:cubicBezTo>
                <a:close/>
                <a:moveTo>
                  <a:pt x="19581" y="34192"/>
                </a:moveTo>
                <a:cubicBezTo>
                  <a:pt x="19523" y="34192"/>
                  <a:pt x="19464" y="34209"/>
                  <a:pt x="19414" y="34242"/>
                </a:cubicBezTo>
                <a:lnTo>
                  <a:pt x="19414" y="34209"/>
                </a:lnTo>
                <a:lnTo>
                  <a:pt x="17146" y="35543"/>
                </a:lnTo>
                <a:cubicBezTo>
                  <a:pt x="17046" y="35576"/>
                  <a:pt x="17046" y="35676"/>
                  <a:pt x="17146" y="35710"/>
                </a:cubicBezTo>
                <a:lnTo>
                  <a:pt x="19314" y="36977"/>
                </a:lnTo>
                <a:cubicBezTo>
                  <a:pt x="19364" y="36994"/>
                  <a:pt x="19423" y="37002"/>
                  <a:pt x="19481" y="37002"/>
                </a:cubicBezTo>
                <a:cubicBezTo>
                  <a:pt x="19539" y="37002"/>
                  <a:pt x="19598" y="36994"/>
                  <a:pt x="19648" y="36977"/>
                </a:cubicBezTo>
                <a:lnTo>
                  <a:pt x="21916" y="35676"/>
                </a:lnTo>
                <a:cubicBezTo>
                  <a:pt x="22016" y="35610"/>
                  <a:pt x="22016" y="35543"/>
                  <a:pt x="21949" y="35476"/>
                </a:cubicBezTo>
                <a:lnTo>
                  <a:pt x="19748" y="34242"/>
                </a:lnTo>
                <a:cubicBezTo>
                  <a:pt x="19698" y="34209"/>
                  <a:pt x="19639" y="34192"/>
                  <a:pt x="19581" y="34192"/>
                </a:cubicBezTo>
                <a:close/>
                <a:moveTo>
                  <a:pt x="31256" y="34650"/>
                </a:moveTo>
                <a:cubicBezTo>
                  <a:pt x="31198" y="34650"/>
                  <a:pt x="31139" y="34659"/>
                  <a:pt x="31089" y="34676"/>
                </a:cubicBezTo>
                <a:lnTo>
                  <a:pt x="28821" y="36010"/>
                </a:lnTo>
                <a:cubicBezTo>
                  <a:pt x="28721" y="36043"/>
                  <a:pt x="28687" y="36143"/>
                  <a:pt x="28821" y="36177"/>
                </a:cubicBezTo>
                <a:lnTo>
                  <a:pt x="30989" y="37444"/>
                </a:lnTo>
                <a:cubicBezTo>
                  <a:pt x="31048" y="37483"/>
                  <a:pt x="31106" y="37499"/>
                  <a:pt x="31165" y="37499"/>
                </a:cubicBezTo>
                <a:cubicBezTo>
                  <a:pt x="31206" y="37499"/>
                  <a:pt x="31248" y="37491"/>
                  <a:pt x="31289" y="37478"/>
                </a:cubicBezTo>
                <a:lnTo>
                  <a:pt x="31323" y="37444"/>
                </a:lnTo>
                <a:lnTo>
                  <a:pt x="33591" y="36143"/>
                </a:lnTo>
                <a:cubicBezTo>
                  <a:pt x="33691" y="36077"/>
                  <a:pt x="33691" y="35976"/>
                  <a:pt x="33591" y="35943"/>
                </a:cubicBezTo>
                <a:lnTo>
                  <a:pt x="31423" y="34676"/>
                </a:lnTo>
                <a:cubicBezTo>
                  <a:pt x="31373" y="34659"/>
                  <a:pt x="31314" y="34650"/>
                  <a:pt x="31256" y="34650"/>
                </a:cubicBezTo>
                <a:close/>
                <a:moveTo>
                  <a:pt x="11142" y="34692"/>
                </a:moveTo>
                <a:cubicBezTo>
                  <a:pt x="11083" y="34692"/>
                  <a:pt x="11025" y="34709"/>
                  <a:pt x="10975" y="34742"/>
                </a:cubicBezTo>
                <a:lnTo>
                  <a:pt x="8707" y="36043"/>
                </a:lnTo>
                <a:cubicBezTo>
                  <a:pt x="8606" y="36110"/>
                  <a:pt x="8573" y="36177"/>
                  <a:pt x="8673" y="36243"/>
                </a:cubicBezTo>
                <a:lnTo>
                  <a:pt x="10875" y="37478"/>
                </a:lnTo>
                <a:cubicBezTo>
                  <a:pt x="10925" y="37511"/>
                  <a:pt x="10983" y="37528"/>
                  <a:pt x="11042" y="37528"/>
                </a:cubicBezTo>
                <a:cubicBezTo>
                  <a:pt x="11100" y="37528"/>
                  <a:pt x="11158" y="37511"/>
                  <a:pt x="11208" y="37478"/>
                </a:cubicBezTo>
                <a:lnTo>
                  <a:pt x="13477" y="36177"/>
                </a:lnTo>
                <a:cubicBezTo>
                  <a:pt x="13577" y="36110"/>
                  <a:pt x="13577" y="36043"/>
                  <a:pt x="13477" y="35976"/>
                </a:cubicBezTo>
                <a:lnTo>
                  <a:pt x="11308" y="34742"/>
                </a:lnTo>
                <a:cubicBezTo>
                  <a:pt x="11258" y="34709"/>
                  <a:pt x="11200" y="34692"/>
                  <a:pt x="11142" y="34692"/>
                </a:cubicBezTo>
                <a:close/>
                <a:moveTo>
                  <a:pt x="23944" y="35271"/>
                </a:moveTo>
                <a:cubicBezTo>
                  <a:pt x="23877" y="35271"/>
                  <a:pt x="23808" y="35290"/>
                  <a:pt x="23751" y="35309"/>
                </a:cubicBezTo>
                <a:lnTo>
                  <a:pt x="23784" y="35309"/>
                </a:lnTo>
                <a:lnTo>
                  <a:pt x="21516" y="36644"/>
                </a:lnTo>
                <a:cubicBezTo>
                  <a:pt x="21416" y="36677"/>
                  <a:pt x="21382" y="36777"/>
                  <a:pt x="21482" y="36810"/>
                </a:cubicBezTo>
                <a:lnTo>
                  <a:pt x="23651" y="38078"/>
                </a:lnTo>
                <a:cubicBezTo>
                  <a:pt x="23701" y="38095"/>
                  <a:pt x="23759" y="38103"/>
                  <a:pt x="23817" y="38103"/>
                </a:cubicBezTo>
                <a:cubicBezTo>
                  <a:pt x="23876" y="38103"/>
                  <a:pt x="23934" y="38095"/>
                  <a:pt x="23984" y="38078"/>
                </a:cubicBezTo>
                <a:lnTo>
                  <a:pt x="26252" y="36744"/>
                </a:lnTo>
                <a:cubicBezTo>
                  <a:pt x="26352" y="36710"/>
                  <a:pt x="26386" y="36610"/>
                  <a:pt x="26252" y="36544"/>
                </a:cubicBezTo>
                <a:lnTo>
                  <a:pt x="24084" y="35309"/>
                </a:lnTo>
                <a:cubicBezTo>
                  <a:pt x="24042" y="35281"/>
                  <a:pt x="23994" y="35271"/>
                  <a:pt x="23944" y="35271"/>
                </a:cubicBezTo>
                <a:close/>
                <a:moveTo>
                  <a:pt x="36093" y="35459"/>
                </a:moveTo>
                <a:cubicBezTo>
                  <a:pt x="36034" y="35459"/>
                  <a:pt x="35976" y="35476"/>
                  <a:pt x="35926" y="35509"/>
                </a:cubicBezTo>
                <a:lnTo>
                  <a:pt x="33658" y="36810"/>
                </a:lnTo>
                <a:cubicBezTo>
                  <a:pt x="33558" y="36877"/>
                  <a:pt x="33558" y="36944"/>
                  <a:pt x="33624" y="37011"/>
                </a:cubicBezTo>
                <a:lnTo>
                  <a:pt x="35826" y="38245"/>
                </a:lnTo>
                <a:cubicBezTo>
                  <a:pt x="35868" y="38273"/>
                  <a:pt x="35916" y="38283"/>
                  <a:pt x="35966" y="38283"/>
                </a:cubicBezTo>
                <a:cubicBezTo>
                  <a:pt x="36033" y="38283"/>
                  <a:pt x="36102" y="38264"/>
                  <a:pt x="36159" y="38245"/>
                </a:cubicBezTo>
                <a:lnTo>
                  <a:pt x="38428" y="36944"/>
                </a:lnTo>
                <a:cubicBezTo>
                  <a:pt x="38528" y="36877"/>
                  <a:pt x="38561" y="36777"/>
                  <a:pt x="38428" y="36744"/>
                </a:cubicBezTo>
                <a:lnTo>
                  <a:pt x="36260" y="35509"/>
                </a:lnTo>
                <a:cubicBezTo>
                  <a:pt x="36210" y="35476"/>
                  <a:pt x="36151" y="35459"/>
                  <a:pt x="36093" y="35459"/>
                </a:cubicBezTo>
                <a:close/>
                <a:moveTo>
                  <a:pt x="16245" y="36118"/>
                </a:moveTo>
                <a:cubicBezTo>
                  <a:pt x="16187" y="36118"/>
                  <a:pt x="16128" y="36127"/>
                  <a:pt x="16078" y="36143"/>
                </a:cubicBezTo>
                <a:lnTo>
                  <a:pt x="13810" y="37478"/>
                </a:lnTo>
                <a:cubicBezTo>
                  <a:pt x="13710" y="37511"/>
                  <a:pt x="13710" y="37611"/>
                  <a:pt x="13810" y="37644"/>
                </a:cubicBezTo>
                <a:lnTo>
                  <a:pt x="15978" y="38912"/>
                </a:lnTo>
                <a:cubicBezTo>
                  <a:pt x="16028" y="38929"/>
                  <a:pt x="16087" y="38937"/>
                  <a:pt x="16145" y="38937"/>
                </a:cubicBezTo>
                <a:cubicBezTo>
                  <a:pt x="16204" y="38937"/>
                  <a:pt x="16262" y="38929"/>
                  <a:pt x="16312" y="38912"/>
                </a:cubicBezTo>
                <a:lnTo>
                  <a:pt x="18580" y="37578"/>
                </a:lnTo>
                <a:cubicBezTo>
                  <a:pt x="18680" y="37544"/>
                  <a:pt x="18680" y="37444"/>
                  <a:pt x="18580" y="37411"/>
                </a:cubicBezTo>
                <a:lnTo>
                  <a:pt x="16412" y="36143"/>
                </a:lnTo>
                <a:cubicBezTo>
                  <a:pt x="16362" y="36127"/>
                  <a:pt x="16304" y="36118"/>
                  <a:pt x="16245" y="36118"/>
                </a:cubicBezTo>
                <a:close/>
                <a:moveTo>
                  <a:pt x="27920" y="36560"/>
                </a:moveTo>
                <a:cubicBezTo>
                  <a:pt x="27862" y="36560"/>
                  <a:pt x="27803" y="36577"/>
                  <a:pt x="27753" y="36610"/>
                </a:cubicBezTo>
                <a:lnTo>
                  <a:pt x="25485" y="37911"/>
                </a:lnTo>
                <a:cubicBezTo>
                  <a:pt x="25385" y="37978"/>
                  <a:pt x="25385" y="38045"/>
                  <a:pt x="25485" y="38111"/>
                </a:cubicBezTo>
                <a:lnTo>
                  <a:pt x="27653" y="39346"/>
                </a:lnTo>
                <a:cubicBezTo>
                  <a:pt x="27712" y="39385"/>
                  <a:pt x="27782" y="39401"/>
                  <a:pt x="27843" y="39401"/>
                </a:cubicBezTo>
                <a:cubicBezTo>
                  <a:pt x="27887" y="39401"/>
                  <a:pt x="27926" y="39393"/>
                  <a:pt x="27954" y="39379"/>
                </a:cubicBezTo>
                <a:lnTo>
                  <a:pt x="27987" y="39346"/>
                </a:lnTo>
                <a:lnTo>
                  <a:pt x="30255" y="38045"/>
                </a:lnTo>
                <a:cubicBezTo>
                  <a:pt x="30355" y="37978"/>
                  <a:pt x="30355" y="37911"/>
                  <a:pt x="30289" y="37844"/>
                </a:cubicBezTo>
                <a:lnTo>
                  <a:pt x="28087" y="36610"/>
                </a:lnTo>
                <a:cubicBezTo>
                  <a:pt x="28037" y="36577"/>
                  <a:pt x="27979" y="36560"/>
                  <a:pt x="27920" y="36560"/>
                </a:cubicBezTo>
                <a:close/>
                <a:moveTo>
                  <a:pt x="7839" y="36619"/>
                </a:moveTo>
                <a:cubicBezTo>
                  <a:pt x="7781" y="36619"/>
                  <a:pt x="7722" y="36627"/>
                  <a:pt x="7672" y="36644"/>
                </a:cubicBezTo>
                <a:lnTo>
                  <a:pt x="5404" y="37978"/>
                </a:lnTo>
                <a:cubicBezTo>
                  <a:pt x="5304" y="38011"/>
                  <a:pt x="5304" y="38111"/>
                  <a:pt x="5404" y="38145"/>
                </a:cubicBezTo>
                <a:lnTo>
                  <a:pt x="7539" y="39412"/>
                </a:lnTo>
                <a:cubicBezTo>
                  <a:pt x="7606" y="39446"/>
                  <a:pt x="7664" y="39462"/>
                  <a:pt x="7718" y="39462"/>
                </a:cubicBezTo>
                <a:cubicBezTo>
                  <a:pt x="7773" y="39462"/>
                  <a:pt x="7823" y="39446"/>
                  <a:pt x="7873" y="39412"/>
                </a:cubicBezTo>
                <a:lnTo>
                  <a:pt x="10174" y="38078"/>
                </a:lnTo>
                <a:cubicBezTo>
                  <a:pt x="10241" y="38045"/>
                  <a:pt x="10274" y="37945"/>
                  <a:pt x="10174" y="37911"/>
                </a:cubicBezTo>
                <a:lnTo>
                  <a:pt x="8006" y="36644"/>
                </a:lnTo>
                <a:cubicBezTo>
                  <a:pt x="7956" y="36627"/>
                  <a:pt x="7898" y="36619"/>
                  <a:pt x="7839" y="36619"/>
                </a:cubicBezTo>
                <a:close/>
                <a:moveTo>
                  <a:pt x="20603" y="37194"/>
                </a:moveTo>
                <a:cubicBezTo>
                  <a:pt x="20548" y="37194"/>
                  <a:pt x="20498" y="37211"/>
                  <a:pt x="20448" y="37244"/>
                </a:cubicBezTo>
                <a:lnTo>
                  <a:pt x="18180" y="38545"/>
                </a:lnTo>
                <a:cubicBezTo>
                  <a:pt x="18080" y="38612"/>
                  <a:pt x="18047" y="38712"/>
                  <a:pt x="18147" y="38745"/>
                </a:cubicBezTo>
                <a:lnTo>
                  <a:pt x="20315" y="40013"/>
                </a:lnTo>
                <a:cubicBezTo>
                  <a:pt x="20365" y="40029"/>
                  <a:pt x="20423" y="40038"/>
                  <a:pt x="20482" y="40038"/>
                </a:cubicBezTo>
                <a:cubicBezTo>
                  <a:pt x="20540" y="40038"/>
                  <a:pt x="20598" y="40029"/>
                  <a:pt x="20648" y="40013"/>
                </a:cubicBezTo>
                <a:lnTo>
                  <a:pt x="22917" y="38678"/>
                </a:lnTo>
                <a:cubicBezTo>
                  <a:pt x="23017" y="38645"/>
                  <a:pt x="23050" y="38545"/>
                  <a:pt x="22950" y="38478"/>
                </a:cubicBezTo>
                <a:lnTo>
                  <a:pt x="20782" y="37244"/>
                </a:lnTo>
                <a:cubicBezTo>
                  <a:pt x="20715" y="37211"/>
                  <a:pt x="20657" y="37194"/>
                  <a:pt x="20603" y="37194"/>
                </a:cubicBezTo>
                <a:close/>
                <a:moveTo>
                  <a:pt x="32778" y="37361"/>
                </a:moveTo>
                <a:cubicBezTo>
                  <a:pt x="32724" y="37361"/>
                  <a:pt x="32674" y="37377"/>
                  <a:pt x="32624" y="37411"/>
                </a:cubicBezTo>
                <a:lnTo>
                  <a:pt x="30355" y="38712"/>
                </a:lnTo>
                <a:cubicBezTo>
                  <a:pt x="30255" y="38778"/>
                  <a:pt x="30222" y="38845"/>
                  <a:pt x="30322" y="38912"/>
                </a:cubicBezTo>
                <a:lnTo>
                  <a:pt x="32490" y="40146"/>
                </a:lnTo>
                <a:cubicBezTo>
                  <a:pt x="32557" y="40179"/>
                  <a:pt x="32615" y="40196"/>
                  <a:pt x="32669" y="40196"/>
                </a:cubicBezTo>
                <a:cubicBezTo>
                  <a:pt x="32724" y="40196"/>
                  <a:pt x="32774" y="40179"/>
                  <a:pt x="32824" y="40146"/>
                </a:cubicBezTo>
                <a:lnTo>
                  <a:pt x="32824" y="40179"/>
                </a:lnTo>
                <a:lnTo>
                  <a:pt x="35092" y="38845"/>
                </a:lnTo>
                <a:cubicBezTo>
                  <a:pt x="35192" y="38812"/>
                  <a:pt x="35225" y="38712"/>
                  <a:pt x="35125" y="38678"/>
                </a:cubicBezTo>
                <a:lnTo>
                  <a:pt x="32957" y="37411"/>
                </a:lnTo>
                <a:cubicBezTo>
                  <a:pt x="32890" y="37377"/>
                  <a:pt x="32832" y="37361"/>
                  <a:pt x="32778" y="37361"/>
                </a:cubicBezTo>
                <a:close/>
                <a:moveTo>
                  <a:pt x="12926" y="38053"/>
                </a:moveTo>
                <a:cubicBezTo>
                  <a:pt x="12876" y="38053"/>
                  <a:pt x="12826" y="38061"/>
                  <a:pt x="12776" y="38078"/>
                </a:cubicBezTo>
                <a:lnTo>
                  <a:pt x="12709" y="38078"/>
                </a:lnTo>
                <a:lnTo>
                  <a:pt x="10441" y="39379"/>
                </a:lnTo>
                <a:cubicBezTo>
                  <a:pt x="10341" y="39446"/>
                  <a:pt x="10341" y="39546"/>
                  <a:pt x="10441" y="39579"/>
                </a:cubicBezTo>
                <a:lnTo>
                  <a:pt x="12643" y="40847"/>
                </a:lnTo>
                <a:cubicBezTo>
                  <a:pt x="12693" y="40863"/>
                  <a:pt x="12743" y="40872"/>
                  <a:pt x="12793" y="40872"/>
                </a:cubicBezTo>
                <a:cubicBezTo>
                  <a:pt x="12843" y="40872"/>
                  <a:pt x="12893" y="40863"/>
                  <a:pt x="12943" y="40847"/>
                </a:cubicBezTo>
                <a:lnTo>
                  <a:pt x="15245" y="39512"/>
                </a:lnTo>
                <a:cubicBezTo>
                  <a:pt x="15345" y="39446"/>
                  <a:pt x="15345" y="39379"/>
                  <a:pt x="15245" y="39312"/>
                </a:cubicBezTo>
                <a:lnTo>
                  <a:pt x="13076" y="38078"/>
                </a:lnTo>
                <a:cubicBezTo>
                  <a:pt x="13026" y="38061"/>
                  <a:pt x="12976" y="38053"/>
                  <a:pt x="12926" y="38053"/>
                </a:cubicBezTo>
                <a:close/>
                <a:moveTo>
                  <a:pt x="24585" y="38487"/>
                </a:moveTo>
                <a:cubicBezTo>
                  <a:pt x="24526" y="38487"/>
                  <a:pt x="24468" y="38495"/>
                  <a:pt x="24418" y="38512"/>
                </a:cubicBezTo>
                <a:lnTo>
                  <a:pt x="22116" y="39846"/>
                </a:lnTo>
                <a:cubicBezTo>
                  <a:pt x="22049" y="39879"/>
                  <a:pt x="22016" y="39979"/>
                  <a:pt x="22116" y="40013"/>
                </a:cubicBezTo>
                <a:lnTo>
                  <a:pt x="24318" y="41280"/>
                </a:lnTo>
                <a:cubicBezTo>
                  <a:pt x="24368" y="41314"/>
                  <a:pt x="24418" y="41330"/>
                  <a:pt x="24472" y="41330"/>
                </a:cubicBezTo>
                <a:cubicBezTo>
                  <a:pt x="24526" y="41330"/>
                  <a:pt x="24585" y="41314"/>
                  <a:pt x="24651" y="41280"/>
                </a:cubicBezTo>
                <a:lnTo>
                  <a:pt x="26920" y="39979"/>
                </a:lnTo>
                <a:cubicBezTo>
                  <a:pt x="27020" y="39913"/>
                  <a:pt x="27020" y="39813"/>
                  <a:pt x="26920" y="39779"/>
                </a:cubicBezTo>
                <a:lnTo>
                  <a:pt x="24751" y="38512"/>
                </a:lnTo>
                <a:cubicBezTo>
                  <a:pt x="24701" y="38495"/>
                  <a:pt x="24643" y="38487"/>
                  <a:pt x="24585" y="38487"/>
                </a:cubicBezTo>
                <a:close/>
                <a:moveTo>
                  <a:pt x="17279" y="39129"/>
                </a:moveTo>
                <a:cubicBezTo>
                  <a:pt x="17221" y="39129"/>
                  <a:pt x="17163" y="39145"/>
                  <a:pt x="17113" y="39179"/>
                </a:cubicBezTo>
                <a:lnTo>
                  <a:pt x="14844" y="40480"/>
                </a:lnTo>
                <a:cubicBezTo>
                  <a:pt x="14744" y="40546"/>
                  <a:pt x="14711" y="40613"/>
                  <a:pt x="14844" y="40680"/>
                </a:cubicBezTo>
                <a:lnTo>
                  <a:pt x="17012" y="41914"/>
                </a:lnTo>
                <a:cubicBezTo>
                  <a:pt x="17062" y="41947"/>
                  <a:pt x="17121" y="41964"/>
                  <a:pt x="17179" y="41964"/>
                </a:cubicBezTo>
                <a:cubicBezTo>
                  <a:pt x="17238" y="41964"/>
                  <a:pt x="17296" y="41947"/>
                  <a:pt x="17346" y="41914"/>
                </a:cubicBezTo>
                <a:lnTo>
                  <a:pt x="19614" y="40613"/>
                </a:lnTo>
                <a:cubicBezTo>
                  <a:pt x="19714" y="40546"/>
                  <a:pt x="19714" y="40480"/>
                  <a:pt x="19648" y="40413"/>
                </a:cubicBezTo>
                <a:lnTo>
                  <a:pt x="17446" y="39179"/>
                </a:lnTo>
                <a:cubicBezTo>
                  <a:pt x="17396" y="39145"/>
                  <a:pt x="17338" y="39129"/>
                  <a:pt x="17279" y="39129"/>
                </a:cubicBezTo>
                <a:close/>
                <a:moveTo>
                  <a:pt x="29442" y="39262"/>
                </a:moveTo>
                <a:cubicBezTo>
                  <a:pt x="29388" y="39262"/>
                  <a:pt x="29338" y="39279"/>
                  <a:pt x="29288" y="39312"/>
                </a:cubicBezTo>
                <a:lnTo>
                  <a:pt x="26986" y="40646"/>
                </a:lnTo>
                <a:cubicBezTo>
                  <a:pt x="26886" y="40680"/>
                  <a:pt x="26886" y="40780"/>
                  <a:pt x="26986" y="40813"/>
                </a:cubicBezTo>
                <a:lnTo>
                  <a:pt x="29188" y="42081"/>
                </a:lnTo>
                <a:cubicBezTo>
                  <a:pt x="29238" y="42097"/>
                  <a:pt x="29288" y="42106"/>
                  <a:pt x="29342" y="42106"/>
                </a:cubicBezTo>
                <a:cubicBezTo>
                  <a:pt x="29396" y="42106"/>
                  <a:pt x="29455" y="42097"/>
                  <a:pt x="29521" y="42081"/>
                </a:cubicBezTo>
                <a:lnTo>
                  <a:pt x="31790" y="40747"/>
                </a:lnTo>
                <a:cubicBezTo>
                  <a:pt x="31890" y="40713"/>
                  <a:pt x="31890" y="40613"/>
                  <a:pt x="31790" y="40580"/>
                </a:cubicBezTo>
                <a:lnTo>
                  <a:pt x="29621" y="39312"/>
                </a:lnTo>
                <a:cubicBezTo>
                  <a:pt x="29555" y="39279"/>
                  <a:pt x="29496" y="39262"/>
                  <a:pt x="29442" y="39262"/>
                </a:cubicBezTo>
                <a:close/>
                <a:moveTo>
                  <a:pt x="3069" y="39362"/>
                </a:moveTo>
                <a:cubicBezTo>
                  <a:pt x="3011" y="39362"/>
                  <a:pt x="2952" y="39379"/>
                  <a:pt x="2902" y="39412"/>
                </a:cubicBezTo>
                <a:lnTo>
                  <a:pt x="100" y="41013"/>
                </a:lnTo>
                <a:cubicBezTo>
                  <a:pt x="0" y="41080"/>
                  <a:pt x="0" y="41180"/>
                  <a:pt x="100" y="41214"/>
                </a:cubicBezTo>
                <a:lnTo>
                  <a:pt x="2269" y="42481"/>
                </a:lnTo>
                <a:cubicBezTo>
                  <a:pt x="2319" y="42498"/>
                  <a:pt x="2377" y="42506"/>
                  <a:pt x="2435" y="42506"/>
                </a:cubicBezTo>
                <a:cubicBezTo>
                  <a:pt x="2494" y="42506"/>
                  <a:pt x="2552" y="42498"/>
                  <a:pt x="2602" y="42481"/>
                </a:cubicBezTo>
                <a:lnTo>
                  <a:pt x="5404" y="40847"/>
                </a:lnTo>
                <a:cubicBezTo>
                  <a:pt x="5438" y="40813"/>
                  <a:pt x="5471" y="40747"/>
                  <a:pt x="5371" y="40680"/>
                </a:cubicBezTo>
                <a:lnTo>
                  <a:pt x="5404" y="40646"/>
                </a:lnTo>
                <a:lnTo>
                  <a:pt x="3236" y="39412"/>
                </a:lnTo>
                <a:cubicBezTo>
                  <a:pt x="3186" y="39379"/>
                  <a:pt x="3128" y="39362"/>
                  <a:pt x="3069" y="39362"/>
                </a:cubicBezTo>
                <a:close/>
                <a:moveTo>
                  <a:pt x="9590" y="39963"/>
                </a:moveTo>
                <a:cubicBezTo>
                  <a:pt x="9540" y="39963"/>
                  <a:pt x="9490" y="39979"/>
                  <a:pt x="9440" y="40013"/>
                </a:cubicBezTo>
                <a:lnTo>
                  <a:pt x="9407" y="40013"/>
                </a:lnTo>
                <a:lnTo>
                  <a:pt x="7139" y="41314"/>
                </a:lnTo>
                <a:cubicBezTo>
                  <a:pt x="7039" y="41380"/>
                  <a:pt x="7039" y="41447"/>
                  <a:pt x="7139" y="41514"/>
                </a:cubicBezTo>
                <a:lnTo>
                  <a:pt x="9307" y="42748"/>
                </a:lnTo>
                <a:cubicBezTo>
                  <a:pt x="9357" y="42781"/>
                  <a:pt x="9415" y="42798"/>
                  <a:pt x="9474" y="42798"/>
                </a:cubicBezTo>
                <a:cubicBezTo>
                  <a:pt x="9532" y="42798"/>
                  <a:pt x="9590" y="42781"/>
                  <a:pt x="9641" y="42748"/>
                </a:cubicBezTo>
                <a:lnTo>
                  <a:pt x="11909" y="41447"/>
                </a:lnTo>
                <a:cubicBezTo>
                  <a:pt x="12009" y="41380"/>
                  <a:pt x="12009" y="41314"/>
                  <a:pt x="11909" y="41247"/>
                </a:cubicBezTo>
                <a:lnTo>
                  <a:pt x="9741" y="40013"/>
                </a:lnTo>
                <a:cubicBezTo>
                  <a:pt x="9691" y="39979"/>
                  <a:pt x="9641" y="39963"/>
                  <a:pt x="9590" y="39963"/>
                </a:cubicBezTo>
                <a:close/>
                <a:moveTo>
                  <a:pt x="21249" y="40430"/>
                </a:moveTo>
                <a:cubicBezTo>
                  <a:pt x="21190" y="40430"/>
                  <a:pt x="21132" y="40446"/>
                  <a:pt x="21082" y="40480"/>
                </a:cubicBezTo>
                <a:lnTo>
                  <a:pt x="18814" y="41781"/>
                </a:lnTo>
                <a:cubicBezTo>
                  <a:pt x="18714" y="41847"/>
                  <a:pt x="18680" y="41914"/>
                  <a:pt x="18814" y="41981"/>
                </a:cubicBezTo>
                <a:lnTo>
                  <a:pt x="20982" y="43215"/>
                </a:lnTo>
                <a:cubicBezTo>
                  <a:pt x="21032" y="43248"/>
                  <a:pt x="21090" y="43265"/>
                  <a:pt x="21149" y="43265"/>
                </a:cubicBezTo>
                <a:cubicBezTo>
                  <a:pt x="21207" y="43265"/>
                  <a:pt x="21265" y="43248"/>
                  <a:pt x="21316" y="43215"/>
                </a:cubicBezTo>
                <a:lnTo>
                  <a:pt x="23584" y="41914"/>
                </a:lnTo>
                <a:cubicBezTo>
                  <a:pt x="23684" y="41847"/>
                  <a:pt x="23684" y="41781"/>
                  <a:pt x="23584" y="41714"/>
                </a:cubicBezTo>
                <a:lnTo>
                  <a:pt x="21416" y="40480"/>
                </a:lnTo>
                <a:cubicBezTo>
                  <a:pt x="21366" y="40446"/>
                  <a:pt x="21307" y="40430"/>
                  <a:pt x="21249" y="40430"/>
                </a:cubicBezTo>
                <a:close/>
                <a:moveTo>
                  <a:pt x="13898" y="41055"/>
                </a:moveTo>
                <a:cubicBezTo>
                  <a:pt x="13844" y="41055"/>
                  <a:pt x="13793" y="41063"/>
                  <a:pt x="13743" y="41080"/>
                </a:cubicBezTo>
                <a:lnTo>
                  <a:pt x="11509" y="42414"/>
                </a:lnTo>
                <a:cubicBezTo>
                  <a:pt x="11408" y="42448"/>
                  <a:pt x="11375" y="42548"/>
                  <a:pt x="11475" y="42581"/>
                </a:cubicBezTo>
                <a:lnTo>
                  <a:pt x="13643" y="43849"/>
                </a:lnTo>
                <a:cubicBezTo>
                  <a:pt x="13693" y="43882"/>
                  <a:pt x="13743" y="43899"/>
                  <a:pt x="13793" y="43899"/>
                </a:cubicBezTo>
                <a:cubicBezTo>
                  <a:pt x="13844" y="43899"/>
                  <a:pt x="13894" y="43882"/>
                  <a:pt x="13944" y="43849"/>
                </a:cubicBezTo>
                <a:lnTo>
                  <a:pt x="16245" y="42548"/>
                </a:lnTo>
                <a:cubicBezTo>
                  <a:pt x="16345" y="42481"/>
                  <a:pt x="16345" y="42381"/>
                  <a:pt x="16245" y="42348"/>
                </a:cubicBezTo>
                <a:lnTo>
                  <a:pt x="14077" y="41080"/>
                </a:lnTo>
                <a:cubicBezTo>
                  <a:pt x="14010" y="41063"/>
                  <a:pt x="13952" y="41055"/>
                  <a:pt x="13898" y="41055"/>
                </a:cubicBezTo>
                <a:close/>
                <a:moveTo>
                  <a:pt x="26152" y="41189"/>
                </a:moveTo>
                <a:cubicBezTo>
                  <a:pt x="26094" y="41189"/>
                  <a:pt x="26036" y="41197"/>
                  <a:pt x="25986" y="41214"/>
                </a:cubicBezTo>
                <a:lnTo>
                  <a:pt x="23717" y="42548"/>
                </a:lnTo>
                <a:cubicBezTo>
                  <a:pt x="23617" y="42581"/>
                  <a:pt x="23617" y="42681"/>
                  <a:pt x="23717" y="42715"/>
                </a:cubicBezTo>
                <a:lnTo>
                  <a:pt x="25885" y="43982"/>
                </a:lnTo>
                <a:cubicBezTo>
                  <a:pt x="25935" y="43999"/>
                  <a:pt x="25986" y="44007"/>
                  <a:pt x="26036" y="44007"/>
                </a:cubicBezTo>
                <a:cubicBezTo>
                  <a:pt x="26086" y="44007"/>
                  <a:pt x="26136" y="43999"/>
                  <a:pt x="26186" y="43982"/>
                </a:cubicBezTo>
                <a:lnTo>
                  <a:pt x="26219" y="43982"/>
                </a:lnTo>
                <a:lnTo>
                  <a:pt x="28487" y="42648"/>
                </a:lnTo>
                <a:cubicBezTo>
                  <a:pt x="28587" y="42615"/>
                  <a:pt x="28587" y="42514"/>
                  <a:pt x="28521" y="42481"/>
                </a:cubicBezTo>
                <a:lnTo>
                  <a:pt x="26319" y="41214"/>
                </a:lnTo>
                <a:cubicBezTo>
                  <a:pt x="26269" y="41197"/>
                  <a:pt x="26211" y="41189"/>
                  <a:pt x="26152" y="41189"/>
                </a:cubicBezTo>
                <a:close/>
                <a:moveTo>
                  <a:pt x="6305" y="41856"/>
                </a:moveTo>
                <a:cubicBezTo>
                  <a:pt x="6246" y="41856"/>
                  <a:pt x="6188" y="41864"/>
                  <a:pt x="6138" y="41881"/>
                </a:cubicBezTo>
                <a:lnTo>
                  <a:pt x="3870" y="43215"/>
                </a:lnTo>
                <a:cubicBezTo>
                  <a:pt x="3770" y="43282"/>
                  <a:pt x="3770" y="43348"/>
                  <a:pt x="3870" y="43415"/>
                </a:cubicBezTo>
                <a:lnTo>
                  <a:pt x="6038" y="44649"/>
                </a:lnTo>
                <a:cubicBezTo>
                  <a:pt x="6088" y="44683"/>
                  <a:pt x="6146" y="44699"/>
                  <a:pt x="6205" y="44699"/>
                </a:cubicBezTo>
                <a:cubicBezTo>
                  <a:pt x="6263" y="44699"/>
                  <a:pt x="6321" y="44683"/>
                  <a:pt x="6372" y="44649"/>
                </a:cubicBezTo>
                <a:lnTo>
                  <a:pt x="8640" y="43348"/>
                </a:lnTo>
                <a:cubicBezTo>
                  <a:pt x="8707" y="43315"/>
                  <a:pt x="8707" y="43215"/>
                  <a:pt x="8606" y="43182"/>
                </a:cubicBezTo>
                <a:lnTo>
                  <a:pt x="8640" y="43148"/>
                </a:lnTo>
                <a:lnTo>
                  <a:pt x="6472" y="41881"/>
                </a:lnTo>
                <a:cubicBezTo>
                  <a:pt x="6422" y="41864"/>
                  <a:pt x="6363" y="41856"/>
                  <a:pt x="6305" y="41856"/>
                </a:cubicBezTo>
                <a:close/>
                <a:moveTo>
                  <a:pt x="47468" y="32482"/>
                </a:moveTo>
                <a:cubicBezTo>
                  <a:pt x="47409" y="32482"/>
                  <a:pt x="47351" y="32491"/>
                  <a:pt x="47301" y="32507"/>
                </a:cubicBezTo>
                <a:lnTo>
                  <a:pt x="28554" y="43348"/>
                </a:lnTo>
                <a:cubicBezTo>
                  <a:pt x="28454" y="43415"/>
                  <a:pt x="28421" y="43515"/>
                  <a:pt x="28554" y="43549"/>
                </a:cubicBezTo>
                <a:lnTo>
                  <a:pt x="30722" y="44816"/>
                </a:lnTo>
                <a:cubicBezTo>
                  <a:pt x="30772" y="44833"/>
                  <a:pt x="30831" y="44841"/>
                  <a:pt x="30889" y="44841"/>
                </a:cubicBezTo>
                <a:cubicBezTo>
                  <a:pt x="30947" y="44841"/>
                  <a:pt x="31006" y="44833"/>
                  <a:pt x="31056" y="44816"/>
                </a:cubicBezTo>
                <a:lnTo>
                  <a:pt x="49803" y="33975"/>
                </a:lnTo>
                <a:cubicBezTo>
                  <a:pt x="49903" y="33908"/>
                  <a:pt x="49936" y="33808"/>
                  <a:pt x="49803" y="33775"/>
                </a:cubicBezTo>
                <a:lnTo>
                  <a:pt x="47634" y="32507"/>
                </a:lnTo>
                <a:cubicBezTo>
                  <a:pt x="47584" y="32491"/>
                  <a:pt x="47526" y="32482"/>
                  <a:pt x="47468" y="32482"/>
                </a:cubicBezTo>
                <a:close/>
                <a:moveTo>
                  <a:pt x="17880" y="42356"/>
                </a:moveTo>
                <a:cubicBezTo>
                  <a:pt x="17821" y="42356"/>
                  <a:pt x="17763" y="42364"/>
                  <a:pt x="17713" y="42381"/>
                </a:cubicBezTo>
                <a:lnTo>
                  <a:pt x="15445" y="43715"/>
                </a:lnTo>
                <a:cubicBezTo>
                  <a:pt x="15345" y="43749"/>
                  <a:pt x="15345" y="43849"/>
                  <a:pt x="15411" y="43882"/>
                </a:cubicBezTo>
                <a:lnTo>
                  <a:pt x="17613" y="45150"/>
                </a:lnTo>
                <a:cubicBezTo>
                  <a:pt x="17663" y="45166"/>
                  <a:pt x="17721" y="45175"/>
                  <a:pt x="17780" y="45175"/>
                </a:cubicBezTo>
                <a:cubicBezTo>
                  <a:pt x="17838" y="45175"/>
                  <a:pt x="17896" y="45166"/>
                  <a:pt x="17946" y="45150"/>
                </a:cubicBezTo>
                <a:lnTo>
                  <a:pt x="20215" y="43815"/>
                </a:lnTo>
                <a:cubicBezTo>
                  <a:pt x="20315" y="43782"/>
                  <a:pt x="20348" y="43682"/>
                  <a:pt x="20215" y="43649"/>
                </a:cubicBezTo>
                <a:lnTo>
                  <a:pt x="18047" y="42381"/>
                </a:lnTo>
                <a:cubicBezTo>
                  <a:pt x="17996" y="42364"/>
                  <a:pt x="17938" y="42356"/>
                  <a:pt x="17880" y="42356"/>
                </a:cubicBezTo>
                <a:close/>
                <a:moveTo>
                  <a:pt x="22750" y="43123"/>
                </a:moveTo>
                <a:cubicBezTo>
                  <a:pt x="22692" y="43123"/>
                  <a:pt x="22633" y="43132"/>
                  <a:pt x="22583" y="43148"/>
                </a:cubicBezTo>
                <a:lnTo>
                  <a:pt x="20315" y="44483"/>
                </a:lnTo>
                <a:cubicBezTo>
                  <a:pt x="20215" y="44516"/>
                  <a:pt x="20215" y="44616"/>
                  <a:pt x="20315" y="44683"/>
                </a:cubicBezTo>
                <a:lnTo>
                  <a:pt x="22483" y="45917"/>
                </a:lnTo>
                <a:cubicBezTo>
                  <a:pt x="22533" y="45950"/>
                  <a:pt x="22600" y="45967"/>
                  <a:pt x="22666" y="45967"/>
                </a:cubicBezTo>
                <a:cubicBezTo>
                  <a:pt x="22733" y="45967"/>
                  <a:pt x="22800" y="45950"/>
                  <a:pt x="22850" y="45917"/>
                </a:cubicBezTo>
                <a:lnTo>
                  <a:pt x="22817" y="45917"/>
                </a:lnTo>
                <a:lnTo>
                  <a:pt x="25085" y="44616"/>
                </a:lnTo>
                <a:cubicBezTo>
                  <a:pt x="25185" y="44549"/>
                  <a:pt x="25185" y="44449"/>
                  <a:pt x="25118" y="44416"/>
                </a:cubicBezTo>
                <a:lnTo>
                  <a:pt x="22917" y="43148"/>
                </a:lnTo>
                <a:cubicBezTo>
                  <a:pt x="22867" y="43132"/>
                  <a:pt x="22808" y="43123"/>
                  <a:pt x="22750" y="43123"/>
                </a:cubicBezTo>
                <a:close/>
                <a:moveTo>
                  <a:pt x="10641" y="42956"/>
                </a:moveTo>
                <a:cubicBezTo>
                  <a:pt x="10583" y="42956"/>
                  <a:pt x="10524" y="42965"/>
                  <a:pt x="10474" y="42981"/>
                </a:cubicBezTo>
                <a:lnTo>
                  <a:pt x="6972" y="45016"/>
                </a:lnTo>
                <a:cubicBezTo>
                  <a:pt x="6872" y="45050"/>
                  <a:pt x="6872" y="45150"/>
                  <a:pt x="6972" y="45183"/>
                </a:cubicBezTo>
                <a:lnTo>
                  <a:pt x="9174" y="46451"/>
                </a:lnTo>
                <a:cubicBezTo>
                  <a:pt x="9224" y="46484"/>
                  <a:pt x="9274" y="46501"/>
                  <a:pt x="9328" y="46501"/>
                </a:cubicBezTo>
                <a:cubicBezTo>
                  <a:pt x="9382" y="46501"/>
                  <a:pt x="9440" y="46484"/>
                  <a:pt x="9507" y="46451"/>
                </a:cubicBezTo>
                <a:lnTo>
                  <a:pt x="13010" y="44416"/>
                </a:lnTo>
                <a:cubicBezTo>
                  <a:pt x="13043" y="44382"/>
                  <a:pt x="13043" y="44316"/>
                  <a:pt x="12976" y="44249"/>
                </a:cubicBezTo>
                <a:lnTo>
                  <a:pt x="13010" y="44249"/>
                </a:lnTo>
                <a:lnTo>
                  <a:pt x="10808" y="42981"/>
                </a:lnTo>
                <a:cubicBezTo>
                  <a:pt x="10758" y="42965"/>
                  <a:pt x="10700" y="42956"/>
                  <a:pt x="10641" y="42956"/>
                </a:cubicBezTo>
                <a:close/>
                <a:moveTo>
                  <a:pt x="27674" y="43899"/>
                </a:moveTo>
                <a:cubicBezTo>
                  <a:pt x="27620" y="43899"/>
                  <a:pt x="27570" y="43915"/>
                  <a:pt x="27520" y="43949"/>
                </a:cubicBezTo>
                <a:lnTo>
                  <a:pt x="24718" y="45550"/>
                </a:lnTo>
                <a:cubicBezTo>
                  <a:pt x="24618" y="45617"/>
                  <a:pt x="24585" y="45717"/>
                  <a:pt x="24718" y="45750"/>
                </a:cubicBezTo>
                <a:lnTo>
                  <a:pt x="26886" y="47018"/>
                </a:lnTo>
                <a:cubicBezTo>
                  <a:pt x="26936" y="47034"/>
                  <a:pt x="26995" y="47043"/>
                  <a:pt x="27053" y="47043"/>
                </a:cubicBezTo>
                <a:cubicBezTo>
                  <a:pt x="27111" y="47043"/>
                  <a:pt x="27170" y="47034"/>
                  <a:pt x="27220" y="47018"/>
                </a:cubicBezTo>
                <a:lnTo>
                  <a:pt x="30022" y="45383"/>
                </a:lnTo>
                <a:cubicBezTo>
                  <a:pt x="30122" y="45316"/>
                  <a:pt x="30122" y="45250"/>
                  <a:pt x="30022" y="45183"/>
                </a:cubicBezTo>
                <a:lnTo>
                  <a:pt x="27854" y="43949"/>
                </a:lnTo>
                <a:cubicBezTo>
                  <a:pt x="27787" y="43915"/>
                  <a:pt x="27728" y="43899"/>
                  <a:pt x="27674" y="43899"/>
                </a:cubicBezTo>
                <a:close/>
                <a:moveTo>
                  <a:pt x="19414" y="45058"/>
                </a:moveTo>
                <a:cubicBezTo>
                  <a:pt x="19356" y="45058"/>
                  <a:pt x="19297" y="45066"/>
                  <a:pt x="19247" y="45083"/>
                </a:cubicBezTo>
                <a:lnTo>
                  <a:pt x="16979" y="46417"/>
                </a:lnTo>
                <a:cubicBezTo>
                  <a:pt x="16879" y="46451"/>
                  <a:pt x="16846" y="46551"/>
                  <a:pt x="16946" y="46584"/>
                </a:cubicBezTo>
                <a:lnTo>
                  <a:pt x="19147" y="47852"/>
                </a:lnTo>
                <a:cubicBezTo>
                  <a:pt x="19197" y="47868"/>
                  <a:pt x="19256" y="47877"/>
                  <a:pt x="19314" y="47877"/>
                </a:cubicBezTo>
                <a:cubicBezTo>
                  <a:pt x="19372" y="47877"/>
                  <a:pt x="19431" y="47868"/>
                  <a:pt x="19481" y="47852"/>
                </a:cubicBezTo>
                <a:lnTo>
                  <a:pt x="21749" y="46551"/>
                </a:lnTo>
                <a:cubicBezTo>
                  <a:pt x="21849" y="46484"/>
                  <a:pt x="21849" y="46384"/>
                  <a:pt x="21749" y="46351"/>
                </a:cubicBezTo>
                <a:lnTo>
                  <a:pt x="19581" y="45083"/>
                </a:lnTo>
                <a:cubicBezTo>
                  <a:pt x="19531" y="45066"/>
                  <a:pt x="19473" y="45058"/>
                  <a:pt x="19414" y="45058"/>
                </a:cubicBezTo>
                <a:close/>
                <a:moveTo>
                  <a:pt x="14644" y="44232"/>
                </a:moveTo>
                <a:cubicBezTo>
                  <a:pt x="14586" y="44232"/>
                  <a:pt x="14527" y="44249"/>
                  <a:pt x="14477" y="44282"/>
                </a:cubicBezTo>
                <a:lnTo>
                  <a:pt x="10108" y="46784"/>
                </a:lnTo>
                <a:cubicBezTo>
                  <a:pt x="10007" y="46851"/>
                  <a:pt x="10007" y="46951"/>
                  <a:pt x="10074" y="46984"/>
                </a:cubicBezTo>
                <a:lnTo>
                  <a:pt x="12242" y="48252"/>
                </a:lnTo>
                <a:cubicBezTo>
                  <a:pt x="12292" y="48269"/>
                  <a:pt x="12351" y="48277"/>
                  <a:pt x="12409" y="48277"/>
                </a:cubicBezTo>
                <a:cubicBezTo>
                  <a:pt x="12468" y="48277"/>
                  <a:pt x="12526" y="48269"/>
                  <a:pt x="12576" y="48252"/>
                </a:cubicBezTo>
                <a:lnTo>
                  <a:pt x="16912" y="45750"/>
                </a:lnTo>
                <a:cubicBezTo>
                  <a:pt x="17012" y="45683"/>
                  <a:pt x="17046" y="45583"/>
                  <a:pt x="16946" y="45550"/>
                </a:cubicBezTo>
                <a:lnTo>
                  <a:pt x="16979" y="45517"/>
                </a:lnTo>
                <a:lnTo>
                  <a:pt x="14811" y="44282"/>
                </a:lnTo>
                <a:cubicBezTo>
                  <a:pt x="14761" y="44249"/>
                  <a:pt x="14702" y="44232"/>
                  <a:pt x="14644" y="44232"/>
                </a:cubicBezTo>
                <a:close/>
                <a:moveTo>
                  <a:pt x="23817" y="46134"/>
                </a:moveTo>
                <a:cubicBezTo>
                  <a:pt x="23759" y="46134"/>
                  <a:pt x="23701" y="46150"/>
                  <a:pt x="23651" y="46184"/>
                </a:cubicBezTo>
                <a:lnTo>
                  <a:pt x="20849" y="47785"/>
                </a:lnTo>
                <a:cubicBezTo>
                  <a:pt x="20748" y="47852"/>
                  <a:pt x="20748" y="47952"/>
                  <a:pt x="20849" y="47985"/>
                </a:cubicBezTo>
                <a:lnTo>
                  <a:pt x="23017" y="49219"/>
                </a:lnTo>
                <a:cubicBezTo>
                  <a:pt x="23067" y="49253"/>
                  <a:pt x="23125" y="49269"/>
                  <a:pt x="23184" y="49269"/>
                </a:cubicBezTo>
                <a:cubicBezTo>
                  <a:pt x="23242" y="49269"/>
                  <a:pt x="23300" y="49253"/>
                  <a:pt x="23350" y="49219"/>
                </a:cubicBezTo>
                <a:lnTo>
                  <a:pt x="26152" y="47618"/>
                </a:lnTo>
                <a:cubicBezTo>
                  <a:pt x="26252" y="47551"/>
                  <a:pt x="26252" y="47485"/>
                  <a:pt x="26152" y="47418"/>
                </a:cubicBezTo>
                <a:lnTo>
                  <a:pt x="23984" y="46184"/>
                </a:lnTo>
                <a:cubicBezTo>
                  <a:pt x="23934" y="46150"/>
                  <a:pt x="23876" y="46134"/>
                  <a:pt x="23817" y="46134"/>
                </a:cubicBezTo>
                <a:close/>
                <a:moveTo>
                  <a:pt x="16179" y="46934"/>
                </a:moveTo>
                <a:cubicBezTo>
                  <a:pt x="16120" y="46934"/>
                  <a:pt x="16062" y="46951"/>
                  <a:pt x="16012" y="46984"/>
                </a:cubicBezTo>
                <a:lnTo>
                  <a:pt x="13176" y="48619"/>
                </a:lnTo>
                <a:cubicBezTo>
                  <a:pt x="13076" y="48686"/>
                  <a:pt x="13043" y="48752"/>
                  <a:pt x="13143" y="48819"/>
                </a:cubicBezTo>
                <a:lnTo>
                  <a:pt x="15311" y="50053"/>
                </a:lnTo>
                <a:cubicBezTo>
                  <a:pt x="15361" y="50087"/>
                  <a:pt x="15420" y="50103"/>
                  <a:pt x="15478" y="50103"/>
                </a:cubicBezTo>
                <a:cubicBezTo>
                  <a:pt x="15536" y="50103"/>
                  <a:pt x="15595" y="50087"/>
                  <a:pt x="15645" y="50053"/>
                </a:cubicBezTo>
                <a:lnTo>
                  <a:pt x="18447" y="48452"/>
                </a:lnTo>
                <a:cubicBezTo>
                  <a:pt x="18580" y="48385"/>
                  <a:pt x="18580" y="48319"/>
                  <a:pt x="18480" y="48252"/>
                </a:cubicBezTo>
                <a:lnTo>
                  <a:pt x="18514" y="48219"/>
                </a:lnTo>
                <a:lnTo>
                  <a:pt x="16345" y="46984"/>
                </a:lnTo>
                <a:cubicBezTo>
                  <a:pt x="16295" y="46951"/>
                  <a:pt x="16237" y="46934"/>
                  <a:pt x="16179" y="46934"/>
                </a:cubicBezTo>
                <a:close/>
                <a:moveTo>
                  <a:pt x="19965" y="48327"/>
                </a:moveTo>
                <a:cubicBezTo>
                  <a:pt x="19915" y="48327"/>
                  <a:pt x="19864" y="48335"/>
                  <a:pt x="19814" y="48352"/>
                </a:cubicBezTo>
                <a:lnTo>
                  <a:pt x="16279" y="50387"/>
                </a:lnTo>
                <a:cubicBezTo>
                  <a:pt x="16212" y="50453"/>
                  <a:pt x="16179" y="50520"/>
                  <a:pt x="16279" y="50587"/>
                </a:cubicBezTo>
                <a:lnTo>
                  <a:pt x="18480" y="51821"/>
                </a:lnTo>
                <a:cubicBezTo>
                  <a:pt x="18530" y="51854"/>
                  <a:pt x="18589" y="51871"/>
                  <a:pt x="18647" y="51871"/>
                </a:cubicBezTo>
                <a:cubicBezTo>
                  <a:pt x="18705" y="51871"/>
                  <a:pt x="18764" y="51854"/>
                  <a:pt x="18814" y="51821"/>
                </a:cubicBezTo>
                <a:lnTo>
                  <a:pt x="22316" y="49820"/>
                </a:lnTo>
                <a:cubicBezTo>
                  <a:pt x="22416" y="49753"/>
                  <a:pt x="22416" y="49653"/>
                  <a:pt x="22316" y="49620"/>
                </a:cubicBezTo>
                <a:lnTo>
                  <a:pt x="20115" y="48352"/>
                </a:lnTo>
                <a:cubicBezTo>
                  <a:pt x="20065" y="48335"/>
                  <a:pt x="20015" y="48327"/>
                  <a:pt x="19965" y="483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7" name="Google Shape;717;p37"/>
          <p:cNvSpPr/>
          <p:nvPr/>
        </p:nvSpPr>
        <p:spPr>
          <a:xfrm>
            <a:off x="8687487" y="3438994"/>
            <a:ext cx="934170" cy="539258"/>
          </a:xfrm>
          <a:custGeom>
            <a:avLst/>
            <a:gdLst/>
            <a:ahLst/>
            <a:cxnLst/>
            <a:rect l="l" t="t" r="r" b="b"/>
            <a:pathLst>
              <a:path w="37562" h="21683" extrusionOk="0">
                <a:moveTo>
                  <a:pt x="23885" y="0"/>
                </a:moveTo>
                <a:lnTo>
                  <a:pt x="1" y="13810"/>
                </a:lnTo>
                <a:lnTo>
                  <a:pt x="501" y="14077"/>
                </a:lnTo>
                <a:lnTo>
                  <a:pt x="13677" y="21682"/>
                </a:lnTo>
                <a:lnTo>
                  <a:pt x="37061" y="8173"/>
                </a:lnTo>
                <a:lnTo>
                  <a:pt x="37561" y="7906"/>
                </a:lnTo>
                <a:lnTo>
                  <a:pt x="23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8" name="Google Shape;718;p37"/>
          <p:cNvSpPr/>
          <p:nvPr/>
        </p:nvSpPr>
        <p:spPr>
          <a:xfrm>
            <a:off x="8707406" y="3462223"/>
            <a:ext cx="894329" cy="516030"/>
          </a:xfrm>
          <a:custGeom>
            <a:avLst/>
            <a:gdLst/>
            <a:ahLst/>
            <a:cxnLst/>
            <a:rect l="l" t="t" r="r" b="b"/>
            <a:pathLst>
              <a:path w="35960" h="20749" extrusionOk="0">
                <a:moveTo>
                  <a:pt x="23084" y="0"/>
                </a:moveTo>
                <a:lnTo>
                  <a:pt x="0" y="13310"/>
                </a:lnTo>
                <a:lnTo>
                  <a:pt x="12876" y="20748"/>
                </a:lnTo>
                <a:lnTo>
                  <a:pt x="35959" y="7405"/>
                </a:lnTo>
                <a:lnTo>
                  <a:pt x="23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9" name="Google Shape;719;p37"/>
          <p:cNvSpPr/>
          <p:nvPr/>
        </p:nvSpPr>
        <p:spPr>
          <a:xfrm>
            <a:off x="7036609" y="743946"/>
            <a:ext cx="2124602" cy="2931040"/>
          </a:xfrm>
          <a:custGeom>
            <a:avLst/>
            <a:gdLst/>
            <a:ahLst/>
            <a:cxnLst/>
            <a:rect l="l" t="t" r="r" b="b"/>
            <a:pathLst>
              <a:path w="85428" h="117854" extrusionOk="0">
                <a:moveTo>
                  <a:pt x="83227" y="1"/>
                </a:moveTo>
                <a:cubicBezTo>
                  <a:pt x="82646" y="1"/>
                  <a:pt x="82045" y="301"/>
                  <a:pt x="81325" y="721"/>
                </a:cubicBezTo>
                <a:lnTo>
                  <a:pt x="2168" y="46387"/>
                </a:lnTo>
                <a:cubicBezTo>
                  <a:pt x="901" y="47221"/>
                  <a:pt x="67" y="48622"/>
                  <a:pt x="0" y="50157"/>
                </a:cubicBezTo>
                <a:lnTo>
                  <a:pt x="0" y="114836"/>
                </a:lnTo>
                <a:cubicBezTo>
                  <a:pt x="0" y="116237"/>
                  <a:pt x="200" y="117005"/>
                  <a:pt x="1068" y="117472"/>
                </a:cubicBezTo>
                <a:cubicBezTo>
                  <a:pt x="1538" y="117734"/>
                  <a:pt x="1933" y="117854"/>
                  <a:pt x="2318" y="117854"/>
                </a:cubicBezTo>
                <a:cubicBezTo>
                  <a:pt x="2862" y="117854"/>
                  <a:pt x="3386" y="117615"/>
                  <a:pt x="4070" y="117205"/>
                </a:cubicBezTo>
                <a:lnTo>
                  <a:pt x="83226" y="71505"/>
                </a:lnTo>
                <a:cubicBezTo>
                  <a:pt x="84527" y="70671"/>
                  <a:pt x="85328" y="69270"/>
                  <a:pt x="85394" y="67769"/>
                </a:cubicBezTo>
                <a:lnTo>
                  <a:pt x="85394" y="3090"/>
                </a:lnTo>
                <a:cubicBezTo>
                  <a:pt x="85394" y="1689"/>
                  <a:pt x="85428" y="1255"/>
                  <a:pt x="84394" y="454"/>
                </a:cubicBezTo>
                <a:cubicBezTo>
                  <a:pt x="83993" y="134"/>
                  <a:pt x="83615" y="1"/>
                  <a:pt x="83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0" name="Google Shape;720;p37"/>
          <p:cNvSpPr/>
          <p:nvPr/>
        </p:nvSpPr>
        <p:spPr>
          <a:xfrm>
            <a:off x="7051531" y="743598"/>
            <a:ext cx="2108860" cy="1222887"/>
          </a:xfrm>
          <a:custGeom>
            <a:avLst/>
            <a:gdLst/>
            <a:ahLst/>
            <a:cxnLst/>
            <a:rect l="l" t="t" r="r" b="b"/>
            <a:pathLst>
              <a:path w="84795" h="49171" extrusionOk="0">
                <a:moveTo>
                  <a:pt x="82634" y="0"/>
                </a:moveTo>
                <a:cubicBezTo>
                  <a:pt x="82050" y="0"/>
                  <a:pt x="81448" y="313"/>
                  <a:pt x="80725" y="735"/>
                </a:cubicBezTo>
                <a:lnTo>
                  <a:pt x="1568" y="46401"/>
                </a:lnTo>
                <a:cubicBezTo>
                  <a:pt x="901" y="46802"/>
                  <a:pt x="368" y="47369"/>
                  <a:pt x="1" y="48036"/>
                </a:cubicBezTo>
                <a:lnTo>
                  <a:pt x="1935" y="49170"/>
                </a:lnTo>
                <a:cubicBezTo>
                  <a:pt x="2302" y="48503"/>
                  <a:pt x="2836" y="47936"/>
                  <a:pt x="3470" y="47536"/>
                </a:cubicBezTo>
                <a:lnTo>
                  <a:pt x="82626" y="1836"/>
                </a:lnTo>
                <a:cubicBezTo>
                  <a:pt x="82977" y="1632"/>
                  <a:pt x="83308" y="1535"/>
                  <a:pt x="83600" y="1535"/>
                </a:cubicBezTo>
                <a:cubicBezTo>
                  <a:pt x="84310" y="1535"/>
                  <a:pt x="84794" y="2102"/>
                  <a:pt x="84794" y="3070"/>
                </a:cubicBezTo>
                <a:cubicBezTo>
                  <a:pt x="84794" y="1703"/>
                  <a:pt x="84794" y="1269"/>
                  <a:pt x="83794" y="468"/>
                </a:cubicBezTo>
                <a:cubicBezTo>
                  <a:pt x="83396" y="137"/>
                  <a:pt x="83019" y="0"/>
                  <a:pt x="82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1" name="Google Shape;721;p37"/>
          <p:cNvSpPr/>
          <p:nvPr/>
        </p:nvSpPr>
        <p:spPr>
          <a:xfrm>
            <a:off x="7036609" y="1938232"/>
            <a:ext cx="97914" cy="1736182"/>
          </a:xfrm>
          <a:custGeom>
            <a:avLst/>
            <a:gdLst/>
            <a:ahLst/>
            <a:cxnLst/>
            <a:rect l="l" t="t" r="r" b="b"/>
            <a:pathLst>
              <a:path w="3937" h="69810" extrusionOk="0">
                <a:moveTo>
                  <a:pt x="3936" y="69284"/>
                </a:moveTo>
                <a:cubicBezTo>
                  <a:pt x="3931" y="69287"/>
                  <a:pt x="3925" y="69290"/>
                  <a:pt x="3920" y="69293"/>
                </a:cubicBezTo>
                <a:lnTo>
                  <a:pt x="3920" y="69293"/>
                </a:lnTo>
                <a:cubicBezTo>
                  <a:pt x="3925" y="69290"/>
                  <a:pt x="3931" y="69287"/>
                  <a:pt x="3936" y="69284"/>
                </a:cubicBezTo>
                <a:close/>
                <a:moveTo>
                  <a:pt x="634" y="1"/>
                </a:moveTo>
                <a:cubicBezTo>
                  <a:pt x="234" y="635"/>
                  <a:pt x="34" y="1369"/>
                  <a:pt x="0" y="2136"/>
                </a:cubicBezTo>
                <a:lnTo>
                  <a:pt x="0" y="66815"/>
                </a:lnTo>
                <a:cubicBezTo>
                  <a:pt x="0" y="68216"/>
                  <a:pt x="234" y="69050"/>
                  <a:pt x="1068" y="69451"/>
                </a:cubicBezTo>
                <a:cubicBezTo>
                  <a:pt x="1563" y="69691"/>
                  <a:pt x="1971" y="69809"/>
                  <a:pt x="2369" y="69809"/>
                </a:cubicBezTo>
                <a:cubicBezTo>
                  <a:pt x="2852" y="69809"/>
                  <a:pt x="3322" y="69636"/>
                  <a:pt x="3920" y="69293"/>
                </a:cubicBezTo>
                <a:lnTo>
                  <a:pt x="3920" y="69293"/>
                </a:lnTo>
                <a:cubicBezTo>
                  <a:pt x="3663" y="69439"/>
                  <a:pt x="3409" y="69507"/>
                  <a:pt x="3171" y="69507"/>
                </a:cubicBezTo>
                <a:cubicBezTo>
                  <a:pt x="2459" y="69507"/>
                  <a:pt x="1902" y="68895"/>
                  <a:pt x="1902" y="67950"/>
                </a:cubicBezTo>
                <a:lnTo>
                  <a:pt x="1902" y="3237"/>
                </a:lnTo>
                <a:cubicBezTo>
                  <a:pt x="1935" y="2503"/>
                  <a:pt x="2135" y="1769"/>
                  <a:pt x="2535" y="1102"/>
                </a:cubicBez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2" name="Google Shape;722;p37"/>
          <p:cNvSpPr/>
          <p:nvPr/>
        </p:nvSpPr>
        <p:spPr>
          <a:xfrm>
            <a:off x="7134498" y="889884"/>
            <a:ext cx="1959514" cy="2677763"/>
          </a:xfrm>
          <a:custGeom>
            <a:avLst/>
            <a:gdLst/>
            <a:ahLst/>
            <a:cxnLst/>
            <a:rect l="l" t="t" r="r" b="b"/>
            <a:pathLst>
              <a:path w="78790" h="107670" extrusionOk="0">
                <a:moveTo>
                  <a:pt x="78090" y="0"/>
                </a:moveTo>
                <a:cubicBezTo>
                  <a:pt x="77912" y="0"/>
                  <a:pt x="77708" y="61"/>
                  <a:pt x="77489" y="190"/>
                </a:cubicBezTo>
                <a:lnTo>
                  <a:pt x="1301" y="44155"/>
                </a:lnTo>
                <a:cubicBezTo>
                  <a:pt x="534" y="44656"/>
                  <a:pt x="67" y="45490"/>
                  <a:pt x="0" y="46390"/>
                </a:cubicBezTo>
                <a:lnTo>
                  <a:pt x="0" y="106733"/>
                </a:lnTo>
                <a:cubicBezTo>
                  <a:pt x="0" y="107329"/>
                  <a:pt x="307" y="107669"/>
                  <a:pt x="737" y="107669"/>
                </a:cubicBezTo>
                <a:cubicBezTo>
                  <a:pt x="909" y="107669"/>
                  <a:pt x="1101" y="107615"/>
                  <a:pt x="1301" y="107501"/>
                </a:cubicBezTo>
                <a:lnTo>
                  <a:pt x="77489" y="63536"/>
                </a:lnTo>
                <a:cubicBezTo>
                  <a:pt x="78256" y="63035"/>
                  <a:pt x="78723" y="62202"/>
                  <a:pt x="78790" y="61268"/>
                </a:cubicBezTo>
                <a:lnTo>
                  <a:pt x="78790" y="924"/>
                </a:lnTo>
                <a:cubicBezTo>
                  <a:pt x="78790" y="339"/>
                  <a:pt x="78510" y="0"/>
                  <a:pt x="78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3" name="Google Shape;723;p37"/>
          <p:cNvSpPr/>
          <p:nvPr/>
        </p:nvSpPr>
        <p:spPr>
          <a:xfrm>
            <a:off x="7135319" y="907045"/>
            <a:ext cx="1905621" cy="2612429"/>
          </a:xfrm>
          <a:custGeom>
            <a:avLst/>
            <a:gdLst/>
            <a:ahLst/>
            <a:cxnLst/>
            <a:rect l="l" t="t" r="r" b="b"/>
            <a:pathLst>
              <a:path w="76623" h="105043" extrusionOk="0">
                <a:moveTo>
                  <a:pt x="76622" y="1"/>
                </a:moveTo>
                <a:lnTo>
                  <a:pt x="1302" y="43465"/>
                </a:lnTo>
                <a:cubicBezTo>
                  <a:pt x="534" y="43966"/>
                  <a:pt x="34" y="44800"/>
                  <a:pt x="1" y="45700"/>
                </a:cubicBezTo>
                <a:lnTo>
                  <a:pt x="1" y="105043"/>
                </a:lnTo>
                <a:lnTo>
                  <a:pt x="75321" y="61578"/>
                </a:lnTo>
                <a:cubicBezTo>
                  <a:pt x="76088" y="61078"/>
                  <a:pt x="76555" y="60244"/>
                  <a:pt x="76622" y="59343"/>
                </a:cubicBezTo>
                <a:lnTo>
                  <a:pt x="76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4" name="Google Shape;724;p37"/>
          <p:cNvSpPr/>
          <p:nvPr/>
        </p:nvSpPr>
        <p:spPr>
          <a:xfrm>
            <a:off x="7263922" y="1514322"/>
            <a:ext cx="999678" cy="1125795"/>
          </a:xfrm>
          <a:custGeom>
            <a:avLst/>
            <a:gdLst/>
            <a:ahLst/>
            <a:cxnLst/>
            <a:rect l="l" t="t" r="r" b="b"/>
            <a:pathLst>
              <a:path w="40196" h="45267" extrusionOk="0">
                <a:moveTo>
                  <a:pt x="38794" y="0"/>
                </a:moveTo>
                <a:lnTo>
                  <a:pt x="34825" y="1435"/>
                </a:lnTo>
                <a:lnTo>
                  <a:pt x="35192" y="2402"/>
                </a:lnTo>
                <a:lnTo>
                  <a:pt x="37427" y="1568"/>
                </a:lnTo>
                <a:lnTo>
                  <a:pt x="37427" y="1568"/>
                </a:lnTo>
                <a:lnTo>
                  <a:pt x="25385" y="27120"/>
                </a:lnTo>
                <a:lnTo>
                  <a:pt x="12809" y="24685"/>
                </a:lnTo>
                <a:lnTo>
                  <a:pt x="0" y="44699"/>
                </a:lnTo>
                <a:lnTo>
                  <a:pt x="867" y="45266"/>
                </a:lnTo>
                <a:lnTo>
                  <a:pt x="13310" y="25852"/>
                </a:lnTo>
                <a:lnTo>
                  <a:pt x="25985" y="28287"/>
                </a:lnTo>
                <a:lnTo>
                  <a:pt x="38394" y="1968"/>
                </a:lnTo>
                <a:lnTo>
                  <a:pt x="39228" y="4303"/>
                </a:lnTo>
                <a:lnTo>
                  <a:pt x="40195" y="3936"/>
                </a:lnTo>
                <a:lnTo>
                  <a:pt x="387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5" name="Google Shape;725;p37"/>
          <p:cNvSpPr/>
          <p:nvPr/>
        </p:nvSpPr>
        <p:spPr>
          <a:xfrm>
            <a:off x="7290459" y="1831218"/>
            <a:ext cx="1082644" cy="1397078"/>
          </a:xfrm>
          <a:custGeom>
            <a:avLst/>
            <a:gdLst/>
            <a:ahLst/>
            <a:cxnLst/>
            <a:rect l="l" t="t" r="r" b="b"/>
            <a:pathLst>
              <a:path w="43532" h="56175" extrusionOk="0">
                <a:moveTo>
                  <a:pt x="42064" y="1"/>
                </a:moveTo>
                <a:lnTo>
                  <a:pt x="34458" y="4437"/>
                </a:lnTo>
                <a:lnTo>
                  <a:pt x="34458" y="35326"/>
                </a:lnTo>
                <a:lnTo>
                  <a:pt x="35893" y="36327"/>
                </a:lnTo>
                <a:lnTo>
                  <a:pt x="43532" y="31890"/>
                </a:lnTo>
                <a:lnTo>
                  <a:pt x="43532" y="968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2950" y="41964"/>
                </a:lnTo>
                <a:lnTo>
                  <a:pt x="24418" y="42932"/>
                </a:lnTo>
                <a:lnTo>
                  <a:pt x="32057" y="38528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1475" y="48602"/>
                </a:lnTo>
                <a:lnTo>
                  <a:pt x="12943" y="49570"/>
                </a:lnTo>
                <a:lnTo>
                  <a:pt x="20582" y="45133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0" y="55207"/>
                </a:lnTo>
                <a:lnTo>
                  <a:pt x="1468" y="56174"/>
                </a:lnTo>
                <a:lnTo>
                  <a:pt x="9107" y="51771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6" name="Google Shape;726;p37"/>
          <p:cNvSpPr/>
          <p:nvPr/>
        </p:nvSpPr>
        <p:spPr>
          <a:xfrm>
            <a:off x="7326967" y="1856113"/>
            <a:ext cx="1046136" cy="1372183"/>
          </a:xfrm>
          <a:custGeom>
            <a:avLst/>
            <a:gdLst/>
            <a:ahLst/>
            <a:cxnLst/>
            <a:rect l="l" t="t" r="r" b="b"/>
            <a:pathLst>
              <a:path w="42064" h="55174" extrusionOk="0">
                <a:moveTo>
                  <a:pt x="42064" y="1"/>
                </a:moveTo>
                <a:lnTo>
                  <a:pt x="34391" y="4404"/>
                </a:lnTo>
                <a:lnTo>
                  <a:pt x="34391" y="35326"/>
                </a:lnTo>
                <a:lnTo>
                  <a:pt x="42064" y="30889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688"/>
                </a:lnTo>
                <a:lnTo>
                  <a:pt x="22950" y="41931"/>
                </a:lnTo>
                <a:lnTo>
                  <a:pt x="30589" y="37527"/>
                </a:lnTo>
                <a:lnTo>
                  <a:pt x="30589" y="24285"/>
                </a:lnTo>
                <a:close/>
                <a:moveTo>
                  <a:pt x="19114" y="22050"/>
                </a:moveTo>
                <a:lnTo>
                  <a:pt x="11475" y="26486"/>
                </a:lnTo>
                <a:lnTo>
                  <a:pt x="11475" y="48569"/>
                </a:lnTo>
                <a:lnTo>
                  <a:pt x="19114" y="44132"/>
                </a:lnTo>
                <a:lnTo>
                  <a:pt x="19114" y="22050"/>
                </a:lnTo>
                <a:close/>
                <a:moveTo>
                  <a:pt x="7639" y="39996"/>
                </a:moveTo>
                <a:lnTo>
                  <a:pt x="0" y="44399"/>
                </a:lnTo>
                <a:lnTo>
                  <a:pt x="0" y="55173"/>
                </a:lnTo>
                <a:lnTo>
                  <a:pt x="7639" y="50770"/>
                </a:lnTo>
                <a:lnTo>
                  <a:pt x="7639" y="399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7" name="Google Shape;727;p37"/>
          <p:cNvSpPr/>
          <p:nvPr/>
        </p:nvSpPr>
        <p:spPr>
          <a:xfrm>
            <a:off x="7290459" y="1831218"/>
            <a:ext cx="1082644" cy="1129102"/>
          </a:xfrm>
          <a:custGeom>
            <a:avLst/>
            <a:gdLst/>
            <a:ahLst/>
            <a:cxnLst/>
            <a:rect l="l" t="t" r="r" b="b"/>
            <a:pathLst>
              <a:path w="43532" h="45400" extrusionOk="0">
                <a:moveTo>
                  <a:pt x="42064" y="1"/>
                </a:moveTo>
                <a:lnTo>
                  <a:pt x="34458" y="4437"/>
                </a:lnTo>
                <a:lnTo>
                  <a:pt x="35893" y="5405"/>
                </a:lnTo>
                <a:lnTo>
                  <a:pt x="43532" y="1002"/>
                </a:lnTo>
                <a:lnTo>
                  <a:pt x="42064" y="1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2943" y="27487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4418" y="29689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1468" y="45400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8" name="Google Shape;728;p37"/>
          <p:cNvSpPr/>
          <p:nvPr/>
        </p:nvSpPr>
        <p:spPr>
          <a:xfrm>
            <a:off x="6489889" y="3992105"/>
            <a:ext cx="610611" cy="352210"/>
          </a:xfrm>
          <a:custGeom>
            <a:avLst/>
            <a:gdLst/>
            <a:ahLst/>
            <a:cxnLst/>
            <a:rect l="l" t="t" r="r" b="b"/>
            <a:pathLst>
              <a:path w="24552" h="14162" extrusionOk="0">
                <a:moveTo>
                  <a:pt x="12293" y="1"/>
                </a:moveTo>
                <a:cubicBezTo>
                  <a:pt x="9149" y="1"/>
                  <a:pt x="6005" y="693"/>
                  <a:pt x="3603" y="2077"/>
                </a:cubicBezTo>
                <a:cubicBezTo>
                  <a:pt x="2403" y="2711"/>
                  <a:pt x="1402" y="3645"/>
                  <a:pt x="701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68" y="9016"/>
                  <a:pt x="1268" y="10750"/>
                  <a:pt x="3570" y="12085"/>
                </a:cubicBezTo>
                <a:cubicBezTo>
                  <a:pt x="5972" y="13469"/>
                  <a:pt x="9124" y="14161"/>
                  <a:pt x="12272" y="14161"/>
                </a:cubicBezTo>
                <a:cubicBezTo>
                  <a:pt x="15420" y="14161"/>
                  <a:pt x="18564" y="13469"/>
                  <a:pt x="20949" y="12085"/>
                </a:cubicBezTo>
                <a:cubicBezTo>
                  <a:pt x="23284" y="10750"/>
                  <a:pt x="24485" y="9016"/>
                  <a:pt x="24552" y="7281"/>
                </a:cubicBezTo>
                <a:lnTo>
                  <a:pt x="24552" y="4779"/>
                </a:lnTo>
                <a:lnTo>
                  <a:pt x="23918" y="4779"/>
                </a:lnTo>
                <a:cubicBezTo>
                  <a:pt x="23184" y="3645"/>
                  <a:pt x="22183" y="2711"/>
                  <a:pt x="20982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9" name="Google Shape;729;p37"/>
          <p:cNvSpPr/>
          <p:nvPr/>
        </p:nvSpPr>
        <p:spPr>
          <a:xfrm>
            <a:off x="6460020" y="3934879"/>
            <a:ext cx="667041" cy="353181"/>
          </a:xfrm>
          <a:custGeom>
            <a:avLst/>
            <a:gdLst/>
            <a:ahLst/>
            <a:cxnLst/>
            <a:rect l="l" t="t" r="r" b="b"/>
            <a:pathLst>
              <a:path w="26821" h="1420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5"/>
                  <a:pt x="1" y="9349"/>
                  <a:pt x="4804" y="12117"/>
                </a:cubicBezTo>
                <a:cubicBezTo>
                  <a:pt x="7201" y="13506"/>
                  <a:pt x="10336" y="14200"/>
                  <a:pt x="13472" y="14200"/>
                </a:cubicBezTo>
                <a:cubicBezTo>
                  <a:pt x="15835" y="14200"/>
                  <a:pt x="18199" y="13806"/>
                  <a:pt x="20249" y="13018"/>
                </a:cubicBezTo>
                <a:lnTo>
                  <a:pt x="20416" y="12951"/>
                </a:lnTo>
                <a:cubicBezTo>
                  <a:pt x="21016" y="12718"/>
                  <a:pt x="21616" y="12418"/>
                  <a:pt x="22183" y="12117"/>
                </a:cubicBezTo>
                <a:cubicBezTo>
                  <a:pt x="26186" y="9816"/>
                  <a:pt x="26820" y="6313"/>
                  <a:pt x="24152" y="3578"/>
                </a:cubicBezTo>
                <a:cubicBezTo>
                  <a:pt x="23551" y="3011"/>
                  <a:pt x="22884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0" name="Google Shape;730;p37"/>
          <p:cNvSpPr/>
          <p:nvPr/>
        </p:nvSpPr>
        <p:spPr>
          <a:xfrm>
            <a:off x="6792708" y="3988175"/>
            <a:ext cx="297024" cy="176726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2" y="1"/>
                </a:moveTo>
                <a:lnTo>
                  <a:pt x="7672" y="1"/>
                </a:lnTo>
                <a:cubicBezTo>
                  <a:pt x="8139" y="801"/>
                  <a:pt x="7973" y="1635"/>
                  <a:pt x="5271" y="1768"/>
                </a:cubicBezTo>
                <a:cubicBezTo>
                  <a:pt x="0" y="2102"/>
                  <a:pt x="6672" y="7106"/>
                  <a:pt x="6672" y="7106"/>
                </a:cubicBezTo>
                <a:cubicBezTo>
                  <a:pt x="6672" y="7106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42" y="5204"/>
                  <a:pt x="11642" y="3336"/>
                  <a:pt x="10107" y="1768"/>
                </a:cubicBezTo>
                <a:cubicBezTo>
                  <a:pt x="9807" y="1435"/>
                  <a:pt x="9507" y="1168"/>
                  <a:pt x="9140" y="935"/>
                </a:cubicBezTo>
                <a:cubicBezTo>
                  <a:pt x="8840" y="701"/>
                  <a:pt x="8540" y="501"/>
                  <a:pt x="8239" y="301"/>
                </a:cubicBezTo>
                <a:cubicBezTo>
                  <a:pt x="8039" y="201"/>
                  <a:pt x="7872" y="101"/>
                  <a:pt x="76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1" name="Google Shape;731;p37"/>
          <p:cNvSpPr/>
          <p:nvPr/>
        </p:nvSpPr>
        <p:spPr>
          <a:xfrm>
            <a:off x="6995947" y="4042691"/>
            <a:ext cx="86299" cy="82644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50" y="1"/>
                </a:moveTo>
                <a:cubicBezTo>
                  <a:pt x="1300" y="1"/>
                  <a:pt x="1251" y="4"/>
                  <a:pt x="1202" y="10"/>
                </a:cubicBezTo>
                <a:cubicBezTo>
                  <a:pt x="401" y="110"/>
                  <a:pt x="1" y="911"/>
                  <a:pt x="301" y="1845"/>
                </a:cubicBezTo>
                <a:cubicBezTo>
                  <a:pt x="581" y="2685"/>
                  <a:pt x="1384" y="3322"/>
                  <a:pt x="2141" y="3322"/>
                </a:cubicBezTo>
                <a:cubicBezTo>
                  <a:pt x="2195" y="3322"/>
                  <a:pt x="2249" y="3319"/>
                  <a:pt x="2302" y="3312"/>
                </a:cubicBezTo>
                <a:cubicBezTo>
                  <a:pt x="3103" y="3246"/>
                  <a:pt x="3470" y="2412"/>
                  <a:pt x="3170" y="1511"/>
                </a:cubicBezTo>
                <a:cubicBezTo>
                  <a:pt x="2889" y="668"/>
                  <a:pt x="2082" y="1"/>
                  <a:pt x="13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2" name="Google Shape;732;p37"/>
          <p:cNvSpPr/>
          <p:nvPr/>
        </p:nvSpPr>
        <p:spPr>
          <a:xfrm>
            <a:off x="6562908" y="3988723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3" name="Google Shape;733;p37"/>
          <p:cNvSpPr/>
          <p:nvPr/>
        </p:nvSpPr>
        <p:spPr>
          <a:xfrm>
            <a:off x="6562908" y="3988723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4" name="Google Shape;734;p37"/>
          <p:cNvSpPr/>
          <p:nvPr/>
        </p:nvSpPr>
        <p:spPr>
          <a:xfrm>
            <a:off x="6592778" y="3993995"/>
            <a:ext cx="404861" cy="233954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5" name="Google Shape;735;p37"/>
          <p:cNvSpPr/>
          <p:nvPr/>
        </p:nvSpPr>
        <p:spPr>
          <a:xfrm>
            <a:off x="6592778" y="3993995"/>
            <a:ext cx="404861" cy="233954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6" name="Google Shape;736;p37"/>
          <p:cNvSpPr/>
          <p:nvPr/>
        </p:nvSpPr>
        <p:spPr>
          <a:xfrm>
            <a:off x="6595264" y="4026949"/>
            <a:ext cx="400706" cy="200602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7" name="Google Shape;737;p37"/>
          <p:cNvSpPr/>
          <p:nvPr/>
        </p:nvSpPr>
        <p:spPr>
          <a:xfrm>
            <a:off x="6595264" y="4026949"/>
            <a:ext cx="400706" cy="200602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8" name="Google Shape;738;p37"/>
          <p:cNvSpPr/>
          <p:nvPr/>
        </p:nvSpPr>
        <p:spPr>
          <a:xfrm>
            <a:off x="6664105" y="4036300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21" y="4069"/>
                </a:moveTo>
                <a:cubicBezTo>
                  <a:pt x="7474" y="4069"/>
                  <a:pt x="7712" y="4117"/>
                  <a:pt x="7940" y="4237"/>
                </a:cubicBezTo>
                <a:lnTo>
                  <a:pt x="7773" y="4337"/>
                </a:lnTo>
                <a:cubicBezTo>
                  <a:pt x="7673" y="4370"/>
                  <a:pt x="7573" y="4437"/>
                  <a:pt x="7506" y="4470"/>
                </a:cubicBezTo>
                <a:cubicBezTo>
                  <a:pt x="7163" y="4625"/>
                  <a:pt x="6802" y="4700"/>
                  <a:pt x="6441" y="4700"/>
                </a:cubicBezTo>
                <a:cubicBezTo>
                  <a:pt x="6101" y="4700"/>
                  <a:pt x="5762" y="4633"/>
                  <a:pt x="5438" y="4503"/>
                </a:cubicBezTo>
                <a:cubicBezTo>
                  <a:pt x="6113" y="4278"/>
                  <a:pt x="6697" y="4069"/>
                  <a:pt x="7221" y="4069"/>
                </a:cubicBezTo>
                <a:close/>
                <a:moveTo>
                  <a:pt x="1235" y="0"/>
                </a:moveTo>
                <a:lnTo>
                  <a:pt x="1" y="734"/>
                </a:lnTo>
                <a:lnTo>
                  <a:pt x="1" y="1701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36" y="5071"/>
                  <a:pt x="2836" y="5104"/>
                </a:cubicBezTo>
                <a:lnTo>
                  <a:pt x="3170" y="5104"/>
                </a:lnTo>
                <a:cubicBezTo>
                  <a:pt x="3804" y="5037"/>
                  <a:pt x="4404" y="4904"/>
                  <a:pt x="5004" y="4670"/>
                </a:cubicBezTo>
                <a:lnTo>
                  <a:pt x="5371" y="4537"/>
                </a:lnTo>
                <a:lnTo>
                  <a:pt x="4304" y="5604"/>
                </a:lnTo>
                <a:lnTo>
                  <a:pt x="4304" y="6572"/>
                </a:lnTo>
                <a:cubicBezTo>
                  <a:pt x="4893" y="6792"/>
                  <a:pt x="5501" y="6903"/>
                  <a:pt x="6105" y="6903"/>
                </a:cubicBezTo>
                <a:cubicBezTo>
                  <a:pt x="6871" y="6903"/>
                  <a:pt x="7632" y="6726"/>
                  <a:pt x="8340" y="6371"/>
                </a:cubicBezTo>
                <a:lnTo>
                  <a:pt x="9374" y="6972"/>
                </a:lnTo>
                <a:lnTo>
                  <a:pt x="10608" y="6271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2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69"/>
                  <a:pt x="9541" y="2302"/>
                </a:cubicBezTo>
                <a:cubicBezTo>
                  <a:pt x="8939" y="1981"/>
                  <a:pt x="8277" y="1817"/>
                  <a:pt x="7612" y="1817"/>
                </a:cubicBezTo>
                <a:cubicBezTo>
                  <a:pt x="7172" y="1817"/>
                  <a:pt x="6731" y="1889"/>
                  <a:pt x="6305" y="2035"/>
                </a:cubicBezTo>
                <a:cubicBezTo>
                  <a:pt x="5872" y="2135"/>
                  <a:pt x="5471" y="2269"/>
                  <a:pt x="5104" y="2402"/>
                </a:cubicBezTo>
                <a:cubicBezTo>
                  <a:pt x="4671" y="2569"/>
                  <a:pt x="4237" y="2702"/>
                  <a:pt x="3804" y="2802"/>
                </a:cubicBezTo>
                <a:cubicBezTo>
                  <a:pt x="3603" y="2869"/>
                  <a:pt x="3403" y="2869"/>
                  <a:pt x="3203" y="2869"/>
                </a:cubicBezTo>
                <a:cubicBezTo>
                  <a:pt x="3036" y="2869"/>
                  <a:pt x="2836" y="2802"/>
                  <a:pt x="2703" y="2736"/>
                </a:cubicBezTo>
                <a:lnTo>
                  <a:pt x="2736" y="2702"/>
                </a:lnTo>
                <a:cubicBezTo>
                  <a:pt x="2769" y="2669"/>
                  <a:pt x="2803" y="2635"/>
                  <a:pt x="2870" y="2635"/>
                </a:cubicBezTo>
                <a:cubicBezTo>
                  <a:pt x="2970" y="2569"/>
                  <a:pt x="3070" y="2502"/>
                  <a:pt x="3203" y="2469"/>
                </a:cubicBezTo>
                <a:cubicBezTo>
                  <a:pt x="3496" y="2331"/>
                  <a:pt x="3816" y="2264"/>
                  <a:pt x="4135" y="2264"/>
                </a:cubicBezTo>
                <a:cubicBezTo>
                  <a:pt x="4433" y="2264"/>
                  <a:pt x="4730" y="2322"/>
                  <a:pt x="5004" y="2435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23" y="229"/>
                  <a:pt x="4974" y="133"/>
                  <a:pt x="4424" y="133"/>
                </a:cubicBezTo>
                <a:cubicBezTo>
                  <a:pt x="4014" y="133"/>
                  <a:pt x="3602" y="186"/>
                  <a:pt x="3203" y="300"/>
                </a:cubicBezTo>
                <a:cubicBezTo>
                  <a:pt x="2903" y="367"/>
                  <a:pt x="2569" y="467"/>
                  <a:pt x="2302" y="601"/>
                </a:cubicBezTo>
                <a:lnTo>
                  <a:pt x="1235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9" name="Google Shape;739;p37"/>
          <p:cNvSpPr/>
          <p:nvPr/>
        </p:nvSpPr>
        <p:spPr>
          <a:xfrm>
            <a:off x="6662463" y="4036299"/>
            <a:ext cx="268796" cy="149345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0" name="Google Shape;740;p37"/>
          <p:cNvSpPr/>
          <p:nvPr/>
        </p:nvSpPr>
        <p:spPr>
          <a:xfrm>
            <a:off x="6662463" y="4036299"/>
            <a:ext cx="268796" cy="149345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1" name="Google Shape;741;p37"/>
          <p:cNvSpPr/>
          <p:nvPr/>
        </p:nvSpPr>
        <p:spPr>
          <a:xfrm>
            <a:off x="6663284" y="4035454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35" y="1"/>
                </a:moveTo>
                <a:lnTo>
                  <a:pt x="0" y="735"/>
                </a:ln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2302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2" name="Google Shape;742;p37"/>
          <p:cNvSpPr/>
          <p:nvPr/>
        </p:nvSpPr>
        <p:spPr>
          <a:xfrm>
            <a:off x="6739611" y="4038960"/>
            <a:ext cx="73864" cy="33028"/>
          </a:xfrm>
          <a:custGeom>
            <a:avLst/>
            <a:gdLst/>
            <a:ahLst/>
            <a:cxnLst/>
            <a:rect l="l" t="t" r="r" b="b"/>
            <a:pathLst>
              <a:path w="2970" h="1328" extrusionOk="0">
                <a:moveTo>
                  <a:pt x="1401" y="1"/>
                </a:moveTo>
                <a:cubicBezTo>
                  <a:pt x="929" y="1"/>
                  <a:pt x="457" y="67"/>
                  <a:pt x="0" y="193"/>
                </a:cubicBezTo>
                <a:cubicBezTo>
                  <a:pt x="362" y="124"/>
                  <a:pt x="735" y="89"/>
                  <a:pt x="1109" y="89"/>
                </a:cubicBezTo>
                <a:cubicBezTo>
                  <a:pt x="1634" y="89"/>
                  <a:pt x="2163" y="157"/>
                  <a:pt x="2669" y="294"/>
                </a:cubicBezTo>
                <a:lnTo>
                  <a:pt x="1935" y="1328"/>
                </a:ln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3" name="Google Shape;743;p37"/>
          <p:cNvSpPr/>
          <p:nvPr/>
        </p:nvSpPr>
        <p:spPr>
          <a:xfrm>
            <a:off x="6820065" y="4080916"/>
            <a:ext cx="110374" cy="71551"/>
          </a:xfrm>
          <a:custGeom>
            <a:avLst/>
            <a:gdLst/>
            <a:ahLst/>
            <a:cxnLst/>
            <a:rect l="l" t="t" r="r" b="b"/>
            <a:pathLst>
              <a:path w="4438" h="2877" extrusionOk="0">
                <a:moveTo>
                  <a:pt x="1250" y="1"/>
                </a:moveTo>
                <a:cubicBezTo>
                  <a:pt x="829" y="1"/>
                  <a:pt x="408" y="68"/>
                  <a:pt x="1" y="208"/>
                </a:cubicBezTo>
                <a:cubicBezTo>
                  <a:pt x="314" y="137"/>
                  <a:pt x="631" y="103"/>
                  <a:pt x="947" y="103"/>
                </a:cubicBezTo>
                <a:cubicBezTo>
                  <a:pt x="1673" y="103"/>
                  <a:pt x="2396" y="283"/>
                  <a:pt x="3070" y="608"/>
                </a:cubicBezTo>
                <a:cubicBezTo>
                  <a:pt x="4037" y="1208"/>
                  <a:pt x="4204" y="1876"/>
                  <a:pt x="3303" y="2876"/>
                </a:cubicBezTo>
                <a:cubicBezTo>
                  <a:pt x="4337" y="2076"/>
                  <a:pt x="4437" y="1208"/>
                  <a:pt x="3237" y="508"/>
                </a:cubicBezTo>
                <a:cubicBezTo>
                  <a:pt x="2617" y="178"/>
                  <a:pt x="1934" y="1"/>
                  <a:pt x="125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4" name="Google Shape;744;p37"/>
          <p:cNvSpPr/>
          <p:nvPr/>
        </p:nvSpPr>
        <p:spPr>
          <a:xfrm>
            <a:off x="6897237" y="4153263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1"/>
                </a:moveTo>
                <a:lnTo>
                  <a:pt x="1001" y="601"/>
                </a:lnTo>
                <a:lnTo>
                  <a:pt x="0" y="1302"/>
                </a:lnTo>
                <a:lnTo>
                  <a:pt x="1234" y="601"/>
                </a:lnTo>
                <a:lnTo>
                  <a:pt x="200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5" name="Google Shape;745;p37"/>
          <p:cNvSpPr/>
          <p:nvPr/>
        </p:nvSpPr>
        <p:spPr>
          <a:xfrm>
            <a:off x="6771966" y="4147469"/>
            <a:ext cx="78838" cy="28227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3"/>
                </a:cubicBez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6" name="Google Shape;746;p37"/>
          <p:cNvSpPr/>
          <p:nvPr/>
        </p:nvSpPr>
        <p:spPr>
          <a:xfrm>
            <a:off x="6712229" y="4078604"/>
            <a:ext cx="45662" cy="29720"/>
          </a:xfrm>
          <a:custGeom>
            <a:avLst/>
            <a:gdLst/>
            <a:ahLst/>
            <a:cxnLst/>
            <a:rect l="l" t="t" r="r" b="b"/>
            <a:pathLst>
              <a:path w="1836" h="1195" extrusionOk="0">
                <a:moveTo>
                  <a:pt x="768" y="0"/>
                </a:moveTo>
                <a:lnTo>
                  <a:pt x="768" y="0"/>
                </a:lnTo>
                <a:cubicBezTo>
                  <a:pt x="234" y="301"/>
                  <a:pt x="1" y="634"/>
                  <a:pt x="367" y="934"/>
                </a:cubicBezTo>
                <a:cubicBezTo>
                  <a:pt x="621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5" y="1135"/>
                </a:cubicBezTo>
                <a:cubicBezTo>
                  <a:pt x="1035" y="1135"/>
                  <a:pt x="834" y="1068"/>
                  <a:pt x="634" y="968"/>
                </a:cubicBezTo>
                <a:cubicBezTo>
                  <a:pt x="234" y="734"/>
                  <a:pt x="201" y="401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7" name="Google Shape;747;p37"/>
          <p:cNvSpPr/>
          <p:nvPr/>
        </p:nvSpPr>
        <p:spPr>
          <a:xfrm>
            <a:off x="6662464" y="4068655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2" y="4"/>
                  <a:pt x="1055" y="9"/>
                  <a:pt x="1046" y="16"/>
                </a:cubicBezTo>
                <a:lnTo>
                  <a:pt x="1046" y="16"/>
                </a:lnTo>
                <a:cubicBezTo>
                  <a:pt x="1053" y="11"/>
                  <a:pt x="1060" y="5"/>
                  <a:pt x="1068" y="0"/>
                </a:cubicBezTo>
                <a:close/>
                <a:moveTo>
                  <a:pt x="1046" y="16"/>
                </a:moveTo>
                <a:lnTo>
                  <a:pt x="1046" y="16"/>
                </a:lnTo>
                <a:cubicBezTo>
                  <a:pt x="0" y="812"/>
                  <a:pt x="8" y="1639"/>
                  <a:pt x="1168" y="2302"/>
                </a:cubicBezTo>
                <a:cubicBezTo>
                  <a:pt x="1701" y="2602"/>
                  <a:pt x="2268" y="2769"/>
                  <a:pt x="2902" y="2802"/>
                </a:cubicBezTo>
                <a:cubicBezTo>
                  <a:pt x="2002" y="2702"/>
                  <a:pt x="867" y="2168"/>
                  <a:pt x="567" y="1468"/>
                </a:cubicBezTo>
                <a:cubicBezTo>
                  <a:pt x="251" y="805"/>
                  <a:pt x="892" y="141"/>
                  <a:pt x="1046" y="1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8" name="Google Shape;748;p37"/>
          <p:cNvSpPr/>
          <p:nvPr/>
        </p:nvSpPr>
        <p:spPr>
          <a:xfrm>
            <a:off x="6524733" y="3901702"/>
            <a:ext cx="611456" cy="352185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326" y="0"/>
                </a:moveTo>
                <a:cubicBezTo>
                  <a:pt x="9182" y="0"/>
                  <a:pt x="6038" y="692"/>
                  <a:pt x="3637" y="2077"/>
                </a:cubicBezTo>
                <a:cubicBezTo>
                  <a:pt x="2436" y="2710"/>
                  <a:pt x="1435" y="3644"/>
                  <a:pt x="701" y="4778"/>
                </a:cubicBezTo>
                <a:lnTo>
                  <a:pt x="1" y="4778"/>
                </a:lnTo>
                <a:lnTo>
                  <a:pt x="1" y="7280"/>
                </a:lnTo>
                <a:cubicBezTo>
                  <a:pt x="101" y="9048"/>
                  <a:pt x="1302" y="10783"/>
                  <a:pt x="3603" y="12084"/>
                </a:cubicBezTo>
                <a:cubicBezTo>
                  <a:pt x="6005" y="13468"/>
                  <a:pt x="9149" y="14160"/>
                  <a:pt x="12293" y="14160"/>
                </a:cubicBezTo>
                <a:cubicBezTo>
                  <a:pt x="15437" y="14160"/>
                  <a:pt x="18581" y="13468"/>
                  <a:pt x="20982" y="12084"/>
                </a:cubicBezTo>
                <a:cubicBezTo>
                  <a:pt x="23284" y="10783"/>
                  <a:pt x="24485" y="9048"/>
                  <a:pt x="24585" y="7280"/>
                </a:cubicBezTo>
                <a:lnTo>
                  <a:pt x="24585" y="4778"/>
                </a:lnTo>
                <a:lnTo>
                  <a:pt x="23918" y="4778"/>
                </a:lnTo>
                <a:cubicBezTo>
                  <a:pt x="23184" y="3644"/>
                  <a:pt x="22183" y="2710"/>
                  <a:pt x="21016" y="2077"/>
                </a:cubicBezTo>
                <a:cubicBezTo>
                  <a:pt x="18614" y="692"/>
                  <a:pt x="15470" y="0"/>
                  <a:pt x="12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9" name="Google Shape;749;p37"/>
          <p:cNvSpPr/>
          <p:nvPr/>
        </p:nvSpPr>
        <p:spPr>
          <a:xfrm>
            <a:off x="6494864" y="3844452"/>
            <a:ext cx="667861" cy="352931"/>
          </a:xfrm>
          <a:custGeom>
            <a:avLst/>
            <a:gdLst/>
            <a:ahLst/>
            <a:cxnLst/>
            <a:rect l="l" t="t" r="r" b="b"/>
            <a:pathLst>
              <a:path w="26854" h="1419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6"/>
                  <a:pt x="1" y="9349"/>
                  <a:pt x="4804" y="12117"/>
                </a:cubicBezTo>
                <a:cubicBezTo>
                  <a:pt x="7211" y="13493"/>
                  <a:pt x="10363" y="14190"/>
                  <a:pt x="13512" y="14190"/>
                </a:cubicBezTo>
                <a:cubicBezTo>
                  <a:pt x="15862" y="14190"/>
                  <a:pt x="18211" y="13802"/>
                  <a:pt x="20249" y="13018"/>
                </a:cubicBezTo>
                <a:lnTo>
                  <a:pt x="20449" y="12951"/>
                </a:lnTo>
                <a:cubicBezTo>
                  <a:pt x="21049" y="12718"/>
                  <a:pt x="21616" y="12418"/>
                  <a:pt x="22183" y="12117"/>
                </a:cubicBezTo>
                <a:cubicBezTo>
                  <a:pt x="26186" y="9782"/>
                  <a:pt x="26853" y="6280"/>
                  <a:pt x="24185" y="3578"/>
                </a:cubicBezTo>
                <a:cubicBezTo>
                  <a:pt x="23584" y="2978"/>
                  <a:pt x="22917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0" name="Google Shape;750;p37"/>
          <p:cNvSpPr/>
          <p:nvPr/>
        </p:nvSpPr>
        <p:spPr>
          <a:xfrm>
            <a:off x="6498197" y="3874519"/>
            <a:ext cx="159293" cy="233978"/>
          </a:xfrm>
          <a:custGeom>
            <a:avLst/>
            <a:gdLst/>
            <a:ahLst/>
            <a:cxnLst/>
            <a:rect l="l" t="t" r="r" b="b"/>
            <a:pathLst>
              <a:path w="6405" h="9408" extrusionOk="0">
                <a:moveTo>
                  <a:pt x="6405" y="1"/>
                </a:moveTo>
                <a:lnTo>
                  <a:pt x="6405" y="1"/>
                </a:lnTo>
                <a:cubicBezTo>
                  <a:pt x="5805" y="234"/>
                  <a:pt x="5204" y="534"/>
                  <a:pt x="4670" y="835"/>
                </a:cubicBezTo>
                <a:cubicBezTo>
                  <a:pt x="668" y="3170"/>
                  <a:pt x="0" y="6672"/>
                  <a:pt x="2669" y="9407"/>
                </a:cubicBezTo>
                <a:cubicBezTo>
                  <a:pt x="1635" y="8206"/>
                  <a:pt x="1135" y="6605"/>
                  <a:pt x="1401" y="5004"/>
                </a:cubicBezTo>
                <a:cubicBezTo>
                  <a:pt x="1802" y="2569"/>
                  <a:pt x="5237" y="534"/>
                  <a:pt x="64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1" name="Google Shape;751;p37"/>
          <p:cNvSpPr/>
          <p:nvPr/>
        </p:nvSpPr>
        <p:spPr>
          <a:xfrm>
            <a:off x="6531373" y="3904388"/>
            <a:ext cx="378324" cy="278769"/>
          </a:xfrm>
          <a:custGeom>
            <a:avLst/>
            <a:gdLst/>
            <a:ahLst/>
            <a:cxnLst/>
            <a:rect l="l" t="t" r="r" b="b"/>
            <a:pathLst>
              <a:path w="15212" h="11209" extrusionOk="0">
                <a:moveTo>
                  <a:pt x="4004" y="0"/>
                </a:moveTo>
                <a:cubicBezTo>
                  <a:pt x="3703" y="167"/>
                  <a:pt x="3403" y="367"/>
                  <a:pt x="3103" y="568"/>
                </a:cubicBezTo>
                <a:cubicBezTo>
                  <a:pt x="2903" y="701"/>
                  <a:pt x="2736" y="834"/>
                  <a:pt x="2536" y="1001"/>
                </a:cubicBezTo>
                <a:cubicBezTo>
                  <a:pt x="1" y="3203"/>
                  <a:pt x="1" y="6105"/>
                  <a:pt x="2536" y="8306"/>
                </a:cubicBezTo>
                <a:cubicBezTo>
                  <a:pt x="2703" y="8440"/>
                  <a:pt x="2903" y="8607"/>
                  <a:pt x="3103" y="8707"/>
                </a:cubicBezTo>
                <a:cubicBezTo>
                  <a:pt x="3370" y="8907"/>
                  <a:pt x="3637" y="9107"/>
                  <a:pt x="3937" y="9274"/>
                </a:cubicBezTo>
                <a:cubicBezTo>
                  <a:pt x="4237" y="9441"/>
                  <a:pt x="4537" y="9607"/>
                  <a:pt x="4837" y="9741"/>
                </a:cubicBezTo>
                <a:cubicBezTo>
                  <a:pt x="5138" y="9908"/>
                  <a:pt x="5338" y="9974"/>
                  <a:pt x="5605" y="10074"/>
                </a:cubicBezTo>
                <a:cubicBezTo>
                  <a:pt x="5872" y="10174"/>
                  <a:pt x="6138" y="10274"/>
                  <a:pt x="6405" y="10375"/>
                </a:cubicBezTo>
                <a:cubicBezTo>
                  <a:pt x="7239" y="10641"/>
                  <a:pt x="8106" y="10842"/>
                  <a:pt x="8974" y="10975"/>
                </a:cubicBezTo>
                <a:lnTo>
                  <a:pt x="9541" y="11075"/>
                </a:lnTo>
                <a:cubicBezTo>
                  <a:pt x="10375" y="11175"/>
                  <a:pt x="11242" y="11208"/>
                  <a:pt x="12076" y="11208"/>
                </a:cubicBezTo>
                <a:cubicBezTo>
                  <a:pt x="13143" y="11208"/>
                  <a:pt x="14177" y="11142"/>
                  <a:pt x="15212" y="10975"/>
                </a:cubicBezTo>
                <a:cubicBezTo>
                  <a:pt x="15212" y="10975"/>
                  <a:pt x="13811" y="10741"/>
                  <a:pt x="14077" y="9441"/>
                </a:cubicBezTo>
                <a:cubicBezTo>
                  <a:pt x="13811" y="7472"/>
                  <a:pt x="5271" y="2069"/>
                  <a:pt x="5271" y="2069"/>
                </a:cubicBezTo>
                <a:cubicBezTo>
                  <a:pt x="5271" y="2069"/>
                  <a:pt x="3370" y="1301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2" name="Google Shape;752;p37"/>
          <p:cNvSpPr/>
          <p:nvPr/>
        </p:nvSpPr>
        <p:spPr>
          <a:xfrm>
            <a:off x="6597751" y="389829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3" name="Google Shape;753;p37"/>
          <p:cNvSpPr/>
          <p:nvPr/>
        </p:nvSpPr>
        <p:spPr>
          <a:xfrm>
            <a:off x="6597751" y="389829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4" name="Google Shape;754;p37"/>
          <p:cNvSpPr/>
          <p:nvPr/>
        </p:nvSpPr>
        <p:spPr>
          <a:xfrm>
            <a:off x="6608519" y="3903344"/>
            <a:ext cx="444702" cy="234400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5" name="Google Shape;755;p37"/>
          <p:cNvSpPr/>
          <p:nvPr/>
        </p:nvSpPr>
        <p:spPr>
          <a:xfrm>
            <a:off x="6608519" y="3903344"/>
            <a:ext cx="444702" cy="234400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6" name="Google Shape;756;p37"/>
          <p:cNvSpPr/>
          <p:nvPr/>
        </p:nvSpPr>
        <p:spPr>
          <a:xfrm>
            <a:off x="6630108" y="3936546"/>
            <a:ext cx="400706" cy="200354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7" name="Google Shape;757;p37"/>
          <p:cNvSpPr/>
          <p:nvPr/>
        </p:nvSpPr>
        <p:spPr>
          <a:xfrm>
            <a:off x="6630108" y="3936546"/>
            <a:ext cx="400706" cy="200354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8" name="Google Shape;758;p37"/>
          <p:cNvSpPr/>
          <p:nvPr/>
        </p:nvSpPr>
        <p:spPr>
          <a:xfrm>
            <a:off x="6698948" y="3945026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47" y="4103"/>
                </a:moveTo>
                <a:cubicBezTo>
                  <a:pt x="7503" y="4103"/>
                  <a:pt x="7745" y="4151"/>
                  <a:pt x="7973" y="4271"/>
                </a:cubicBezTo>
                <a:lnTo>
                  <a:pt x="7806" y="4371"/>
                </a:lnTo>
                <a:cubicBezTo>
                  <a:pt x="7706" y="4404"/>
                  <a:pt x="7606" y="4471"/>
                  <a:pt x="7506" y="4504"/>
                </a:cubicBezTo>
                <a:cubicBezTo>
                  <a:pt x="7180" y="4659"/>
                  <a:pt x="6827" y="4734"/>
                  <a:pt x="6471" y="4734"/>
                </a:cubicBezTo>
                <a:cubicBezTo>
                  <a:pt x="6135" y="4734"/>
                  <a:pt x="5795" y="4667"/>
                  <a:pt x="5471" y="4538"/>
                </a:cubicBezTo>
                <a:cubicBezTo>
                  <a:pt x="6124" y="4312"/>
                  <a:pt x="6716" y="4103"/>
                  <a:pt x="7247" y="4103"/>
                </a:cubicBezTo>
                <a:close/>
                <a:moveTo>
                  <a:pt x="1235" y="1"/>
                </a:moveTo>
                <a:lnTo>
                  <a:pt x="1" y="735"/>
                </a:lnTo>
                <a:lnTo>
                  <a:pt x="1" y="1702"/>
                </a:lnTo>
                <a:lnTo>
                  <a:pt x="401" y="1936"/>
                </a:lnTo>
                <a:cubicBezTo>
                  <a:pt x="301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02" y="5071"/>
                  <a:pt x="2836" y="5071"/>
                </a:cubicBezTo>
                <a:lnTo>
                  <a:pt x="3170" y="5071"/>
                </a:lnTo>
                <a:cubicBezTo>
                  <a:pt x="3804" y="5038"/>
                  <a:pt x="4404" y="4904"/>
                  <a:pt x="5004" y="4704"/>
                </a:cubicBezTo>
                <a:lnTo>
                  <a:pt x="5371" y="4571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9" y="6796"/>
                  <a:pt x="5527" y="6906"/>
                  <a:pt x="6135" y="6906"/>
                </a:cubicBezTo>
                <a:cubicBezTo>
                  <a:pt x="6887" y="6906"/>
                  <a:pt x="7639" y="6738"/>
                  <a:pt x="8340" y="6406"/>
                </a:cubicBezTo>
                <a:lnTo>
                  <a:pt x="9374" y="7006"/>
                </a:lnTo>
                <a:lnTo>
                  <a:pt x="10642" y="6272"/>
                </a:lnTo>
                <a:lnTo>
                  <a:pt x="10642" y="5305"/>
                </a:lnTo>
                <a:lnTo>
                  <a:pt x="10208" y="5071"/>
                </a:lnTo>
                <a:cubicBezTo>
                  <a:pt x="10342" y="4904"/>
                  <a:pt x="10408" y="4671"/>
                  <a:pt x="10408" y="4437"/>
                </a:cubicBezTo>
                <a:lnTo>
                  <a:pt x="10408" y="3470"/>
                </a:lnTo>
                <a:cubicBezTo>
                  <a:pt x="10408" y="3070"/>
                  <a:pt x="10141" y="2703"/>
                  <a:pt x="9541" y="2336"/>
                </a:cubicBezTo>
                <a:cubicBezTo>
                  <a:pt x="8939" y="2015"/>
                  <a:pt x="8277" y="1851"/>
                  <a:pt x="7612" y="1851"/>
                </a:cubicBezTo>
                <a:cubicBezTo>
                  <a:pt x="7172" y="1851"/>
                  <a:pt x="6731" y="1923"/>
                  <a:pt x="6305" y="2069"/>
                </a:cubicBezTo>
                <a:cubicBezTo>
                  <a:pt x="5905" y="2169"/>
                  <a:pt x="5471" y="2303"/>
                  <a:pt x="5104" y="2436"/>
                </a:cubicBezTo>
                <a:cubicBezTo>
                  <a:pt x="4671" y="2603"/>
                  <a:pt x="4237" y="2736"/>
                  <a:pt x="3804" y="2836"/>
                </a:cubicBezTo>
                <a:cubicBezTo>
                  <a:pt x="3603" y="2903"/>
                  <a:pt x="3403" y="2903"/>
                  <a:pt x="3203" y="2903"/>
                </a:cubicBezTo>
                <a:cubicBezTo>
                  <a:pt x="3003" y="2903"/>
                  <a:pt x="2836" y="2836"/>
                  <a:pt x="2669" y="2770"/>
                </a:cubicBezTo>
                <a:lnTo>
                  <a:pt x="2736" y="2736"/>
                </a:lnTo>
                <a:lnTo>
                  <a:pt x="2870" y="2670"/>
                </a:lnTo>
                <a:cubicBezTo>
                  <a:pt x="2970" y="2603"/>
                  <a:pt x="3070" y="2536"/>
                  <a:pt x="3203" y="2503"/>
                </a:cubicBezTo>
                <a:cubicBezTo>
                  <a:pt x="3496" y="2365"/>
                  <a:pt x="3807" y="2298"/>
                  <a:pt x="4122" y="2298"/>
                </a:cubicBezTo>
                <a:cubicBezTo>
                  <a:pt x="4416" y="2298"/>
                  <a:pt x="4714" y="2357"/>
                  <a:pt x="5004" y="2469"/>
                </a:cubicBezTo>
                <a:lnTo>
                  <a:pt x="6038" y="1402"/>
                </a:lnTo>
                <a:lnTo>
                  <a:pt x="6038" y="435"/>
                </a:lnTo>
                <a:cubicBezTo>
                  <a:pt x="5522" y="243"/>
                  <a:pt x="4972" y="151"/>
                  <a:pt x="4421" y="151"/>
                </a:cubicBezTo>
                <a:cubicBezTo>
                  <a:pt x="4011" y="151"/>
                  <a:pt x="3601" y="202"/>
                  <a:pt x="3203" y="301"/>
                </a:cubicBezTo>
                <a:cubicBezTo>
                  <a:pt x="2870" y="401"/>
                  <a:pt x="2569" y="501"/>
                  <a:pt x="2302" y="635"/>
                </a:cubicBezTo>
                <a:lnTo>
                  <a:pt x="1235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9" name="Google Shape;759;p37"/>
          <p:cNvSpPr/>
          <p:nvPr/>
        </p:nvSpPr>
        <p:spPr>
          <a:xfrm>
            <a:off x="6697306" y="3945025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0" name="Google Shape;760;p37"/>
          <p:cNvSpPr/>
          <p:nvPr/>
        </p:nvSpPr>
        <p:spPr>
          <a:xfrm>
            <a:off x="6697306" y="3945025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1" name="Google Shape;761;p37"/>
          <p:cNvSpPr/>
          <p:nvPr/>
        </p:nvSpPr>
        <p:spPr>
          <a:xfrm>
            <a:off x="6698948" y="3945026"/>
            <a:ext cx="56455" cy="18279"/>
          </a:xfrm>
          <a:custGeom>
            <a:avLst/>
            <a:gdLst/>
            <a:ahLst/>
            <a:cxnLst/>
            <a:rect l="l" t="t" r="r" b="b"/>
            <a:pathLst>
              <a:path w="2270" h="735" extrusionOk="0">
                <a:moveTo>
                  <a:pt x="1235" y="1"/>
                </a:moveTo>
                <a:lnTo>
                  <a:pt x="1" y="735"/>
                </a:lnTo>
                <a:lnTo>
                  <a:pt x="1235" y="168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2" name="Google Shape;762;p37"/>
          <p:cNvSpPr/>
          <p:nvPr/>
        </p:nvSpPr>
        <p:spPr>
          <a:xfrm>
            <a:off x="6774454" y="3948558"/>
            <a:ext cx="74685" cy="33002"/>
          </a:xfrm>
          <a:custGeom>
            <a:avLst/>
            <a:gdLst/>
            <a:ahLst/>
            <a:cxnLst/>
            <a:rect l="l" t="t" r="r" b="b"/>
            <a:pathLst>
              <a:path w="3003" h="1327" extrusionOk="0">
                <a:moveTo>
                  <a:pt x="1429" y="0"/>
                </a:moveTo>
                <a:cubicBezTo>
                  <a:pt x="953" y="0"/>
                  <a:pt x="473" y="67"/>
                  <a:pt x="0" y="193"/>
                </a:cubicBezTo>
                <a:cubicBezTo>
                  <a:pt x="376" y="123"/>
                  <a:pt x="751" y="88"/>
                  <a:pt x="1124" y="88"/>
                </a:cubicBezTo>
                <a:cubicBezTo>
                  <a:pt x="1646" y="88"/>
                  <a:pt x="2163" y="156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59"/>
                </a:lnTo>
                <a:cubicBezTo>
                  <a:pt x="2492" y="83"/>
                  <a:pt x="1963" y="0"/>
                  <a:pt x="142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3" name="Google Shape;763;p37"/>
          <p:cNvSpPr/>
          <p:nvPr/>
        </p:nvSpPr>
        <p:spPr>
          <a:xfrm>
            <a:off x="6855754" y="3990861"/>
            <a:ext cx="111195" cy="71179"/>
          </a:xfrm>
          <a:custGeom>
            <a:avLst/>
            <a:gdLst/>
            <a:ahLst/>
            <a:cxnLst/>
            <a:rect l="l" t="t" r="r" b="b"/>
            <a:pathLst>
              <a:path w="4471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6"/>
                  <a:pt x="3069" y="593"/>
                </a:cubicBezTo>
                <a:cubicBezTo>
                  <a:pt x="4070" y="1193"/>
                  <a:pt x="4237" y="1861"/>
                  <a:pt x="3303" y="2861"/>
                </a:cubicBezTo>
                <a:cubicBezTo>
                  <a:pt x="4337" y="2061"/>
                  <a:pt x="4470" y="1193"/>
                  <a:pt x="3236" y="493"/>
                </a:cubicBezTo>
                <a:cubicBezTo>
                  <a:pt x="2620" y="165"/>
                  <a:pt x="1941" y="0"/>
                  <a:pt x="12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4" name="Google Shape;764;p37"/>
          <p:cNvSpPr/>
          <p:nvPr/>
        </p:nvSpPr>
        <p:spPr>
          <a:xfrm>
            <a:off x="6932901" y="4062836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1" y="1"/>
                </a:moveTo>
                <a:lnTo>
                  <a:pt x="1001" y="601"/>
                </a:lnTo>
                <a:lnTo>
                  <a:pt x="1" y="1302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5" name="Google Shape;765;p37"/>
          <p:cNvSpPr/>
          <p:nvPr/>
        </p:nvSpPr>
        <p:spPr>
          <a:xfrm>
            <a:off x="6806809" y="4057041"/>
            <a:ext cx="78838" cy="28227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lnTo>
                  <a:pt x="3169" y="0"/>
                </a:ln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4"/>
                </a:cubicBezTo>
                <a:lnTo>
                  <a:pt x="0" y="1134"/>
                </a:ln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6" name="Google Shape;766;p37"/>
          <p:cNvSpPr/>
          <p:nvPr/>
        </p:nvSpPr>
        <p:spPr>
          <a:xfrm>
            <a:off x="6747070" y="3988175"/>
            <a:ext cx="46482" cy="29720"/>
          </a:xfrm>
          <a:custGeom>
            <a:avLst/>
            <a:gdLst/>
            <a:ahLst/>
            <a:cxnLst/>
            <a:rect l="l" t="t" r="r" b="b"/>
            <a:pathLst>
              <a:path w="1869" h="1195" extrusionOk="0">
                <a:moveTo>
                  <a:pt x="801" y="1"/>
                </a:moveTo>
                <a:cubicBezTo>
                  <a:pt x="234" y="301"/>
                  <a:pt x="1" y="634"/>
                  <a:pt x="367" y="935"/>
                </a:cubicBezTo>
                <a:cubicBezTo>
                  <a:pt x="621" y="1110"/>
                  <a:pt x="919" y="1194"/>
                  <a:pt x="1224" y="1194"/>
                </a:cubicBezTo>
                <a:cubicBezTo>
                  <a:pt x="1440" y="1194"/>
                  <a:pt x="1660" y="1151"/>
                  <a:pt x="1869" y="1068"/>
                </a:cubicBezTo>
                <a:lnTo>
                  <a:pt x="1869" y="1068"/>
                </a:lnTo>
                <a:cubicBezTo>
                  <a:pt x="1668" y="1135"/>
                  <a:pt x="1468" y="1135"/>
                  <a:pt x="1268" y="1135"/>
                </a:cubicBezTo>
                <a:cubicBezTo>
                  <a:pt x="1035" y="1135"/>
                  <a:pt x="834" y="1068"/>
                  <a:pt x="668" y="968"/>
                </a:cubicBezTo>
                <a:cubicBezTo>
                  <a:pt x="267" y="734"/>
                  <a:pt x="201" y="401"/>
                  <a:pt x="8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7" name="Google Shape;767;p37"/>
          <p:cNvSpPr/>
          <p:nvPr/>
        </p:nvSpPr>
        <p:spPr>
          <a:xfrm>
            <a:off x="6697307" y="3978227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lnTo>
                  <a:pt x="1068" y="0"/>
                </a:lnTo>
                <a:cubicBezTo>
                  <a:pt x="33" y="801"/>
                  <a:pt x="0" y="1635"/>
                  <a:pt x="1168" y="2302"/>
                </a:cubicBezTo>
                <a:cubicBezTo>
                  <a:pt x="1701" y="2602"/>
                  <a:pt x="2302" y="2769"/>
                  <a:pt x="2902" y="2802"/>
                </a:cubicBezTo>
                <a:cubicBezTo>
                  <a:pt x="2035" y="2702"/>
                  <a:pt x="901" y="2168"/>
                  <a:pt x="567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8" name="Google Shape;768;p37"/>
          <p:cNvSpPr/>
          <p:nvPr/>
        </p:nvSpPr>
        <p:spPr>
          <a:xfrm>
            <a:off x="6467507" y="3807942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313" y="1"/>
                </a:moveTo>
                <a:cubicBezTo>
                  <a:pt x="9165" y="1"/>
                  <a:pt x="6021" y="693"/>
                  <a:pt x="3636" y="2077"/>
                </a:cubicBezTo>
                <a:cubicBezTo>
                  <a:pt x="2435" y="2744"/>
                  <a:pt x="1435" y="3678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569" y="12118"/>
                </a:cubicBezTo>
                <a:cubicBezTo>
                  <a:pt x="5971" y="13502"/>
                  <a:pt x="9115" y="14194"/>
                  <a:pt x="12259" y="14194"/>
                </a:cubicBezTo>
                <a:cubicBezTo>
                  <a:pt x="15403" y="14194"/>
                  <a:pt x="18547" y="13502"/>
                  <a:pt x="20948" y="12118"/>
                </a:cubicBezTo>
                <a:cubicBezTo>
                  <a:pt x="23283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78"/>
                  <a:pt x="22183" y="2744"/>
                  <a:pt x="21015" y="2077"/>
                </a:cubicBezTo>
                <a:cubicBezTo>
                  <a:pt x="18613" y="693"/>
                  <a:pt x="15461" y="1"/>
                  <a:pt x="123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9" name="Google Shape;769;p37"/>
          <p:cNvSpPr/>
          <p:nvPr/>
        </p:nvSpPr>
        <p:spPr>
          <a:xfrm>
            <a:off x="6437638" y="3750816"/>
            <a:ext cx="667837" cy="353230"/>
          </a:xfrm>
          <a:custGeom>
            <a:avLst/>
            <a:gdLst/>
            <a:ahLst/>
            <a:cxnLst/>
            <a:rect l="l" t="t" r="r" b="b"/>
            <a:pathLst>
              <a:path w="26853" h="14203" extrusionOk="0">
                <a:moveTo>
                  <a:pt x="13465" y="0"/>
                </a:moveTo>
                <a:cubicBezTo>
                  <a:pt x="10331" y="0"/>
                  <a:pt x="7198" y="692"/>
                  <a:pt x="4804" y="2073"/>
                </a:cubicBezTo>
                <a:cubicBezTo>
                  <a:pt x="0" y="4841"/>
                  <a:pt x="0" y="9344"/>
                  <a:pt x="4804" y="12113"/>
                </a:cubicBezTo>
                <a:cubicBezTo>
                  <a:pt x="7212" y="13508"/>
                  <a:pt x="10364" y="14202"/>
                  <a:pt x="13514" y="14202"/>
                </a:cubicBezTo>
                <a:cubicBezTo>
                  <a:pt x="15863" y="14202"/>
                  <a:pt x="18211" y="13816"/>
                  <a:pt x="20248" y="13047"/>
                </a:cubicBezTo>
                <a:lnTo>
                  <a:pt x="20448" y="12947"/>
                </a:lnTo>
                <a:cubicBezTo>
                  <a:pt x="21049" y="12713"/>
                  <a:pt x="21616" y="12447"/>
                  <a:pt x="22183" y="12113"/>
                </a:cubicBezTo>
                <a:cubicBezTo>
                  <a:pt x="26186" y="9811"/>
                  <a:pt x="26853" y="6309"/>
                  <a:pt x="24184" y="3607"/>
                </a:cubicBezTo>
                <a:cubicBezTo>
                  <a:pt x="23584" y="3007"/>
                  <a:pt x="22917" y="2506"/>
                  <a:pt x="22183" y="2106"/>
                </a:cubicBezTo>
                <a:cubicBezTo>
                  <a:pt x="19774" y="701"/>
                  <a:pt x="16618" y="0"/>
                  <a:pt x="13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0" name="Google Shape;770;p37"/>
          <p:cNvSpPr/>
          <p:nvPr/>
        </p:nvSpPr>
        <p:spPr>
          <a:xfrm>
            <a:off x="6771121" y="3804012"/>
            <a:ext cx="296203" cy="176726"/>
          </a:xfrm>
          <a:custGeom>
            <a:avLst/>
            <a:gdLst/>
            <a:ahLst/>
            <a:cxnLst/>
            <a:rect l="l" t="t" r="r" b="b"/>
            <a:pathLst>
              <a:path w="11910" h="7106" extrusionOk="0">
                <a:moveTo>
                  <a:pt x="7640" y="0"/>
                </a:moveTo>
                <a:lnTo>
                  <a:pt x="7640" y="0"/>
                </a:lnTo>
                <a:cubicBezTo>
                  <a:pt x="8107" y="801"/>
                  <a:pt x="7940" y="1635"/>
                  <a:pt x="5271" y="1768"/>
                </a:cubicBezTo>
                <a:cubicBezTo>
                  <a:pt x="1" y="2102"/>
                  <a:pt x="6672" y="7105"/>
                  <a:pt x="6672" y="7105"/>
                </a:cubicBezTo>
                <a:cubicBezTo>
                  <a:pt x="6672" y="7105"/>
                  <a:pt x="8277" y="6327"/>
                  <a:pt x="9589" y="6327"/>
                </a:cubicBezTo>
                <a:cubicBezTo>
                  <a:pt x="10179" y="6327"/>
                  <a:pt x="10709" y="6484"/>
                  <a:pt x="11009" y="6939"/>
                </a:cubicBezTo>
                <a:cubicBezTo>
                  <a:pt x="11909" y="5237"/>
                  <a:pt x="11609" y="3369"/>
                  <a:pt x="10108" y="1768"/>
                </a:cubicBezTo>
                <a:cubicBezTo>
                  <a:pt x="9808" y="1468"/>
                  <a:pt x="9474" y="1168"/>
                  <a:pt x="9141" y="934"/>
                </a:cubicBezTo>
                <a:cubicBezTo>
                  <a:pt x="8841" y="701"/>
                  <a:pt x="8540" y="501"/>
                  <a:pt x="8207" y="300"/>
                </a:cubicBezTo>
                <a:cubicBezTo>
                  <a:pt x="8040" y="200"/>
                  <a:pt x="7840" y="100"/>
                  <a:pt x="76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1" name="Google Shape;771;p37"/>
          <p:cNvSpPr/>
          <p:nvPr/>
        </p:nvSpPr>
        <p:spPr>
          <a:xfrm>
            <a:off x="6974384" y="3859349"/>
            <a:ext cx="86299" cy="82644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29" y="0"/>
                </a:moveTo>
                <a:cubicBezTo>
                  <a:pt x="1275" y="0"/>
                  <a:pt x="1221" y="3"/>
                  <a:pt x="1168" y="10"/>
                </a:cubicBezTo>
                <a:cubicBezTo>
                  <a:pt x="367" y="77"/>
                  <a:pt x="0" y="911"/>
                  <a:pt x="301" y="1811"/>
                </a:cubicBezTo>
                <a:cubicBezTo>
                  <a:pt x="582" y="2654"/>
                  <a:pt x="1389" y="3322"/>
                  <a:pt x="2120" y="3322"/>
                </a:cubicBezTo>
                <a:cubicBezTo>
                  <a:pt x="2170" y="3322"/>
                  <a:pt x="2220" y="3319"/>
                  <a:pt x="2269" y="3313"/>
                </a:cubicBezTo>
                <a:cubicBezTo>
                  <a:pt x="3069" y="3212"/>
                  <a:pt x="3470" y="2412"/>
                  <a:pt x="3136" y="1478"/>
                </a:cubicBezTo>
                <a:cubicBezTo>
                  <a:pt x="2856" y="637"/>
                  <a:pt x="2082" y="0"/>
                  <a:pt x="13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2" name="Google Shape;772;p37"/>
          <p:cNvSpPr/>
          <p:nvPr/>
        </p:nvSpPr>
        <p:spPr>
          <a:xfrm>
            <a:off x="6541321" y="3804883"/>
            <a:ext cx="464598" cy="2444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3" name="Google Shape;773;p37"/>
          <p:cNvSpPr/>
          <p:nvPr/>
        </p:nvSpPr>
        <p:spPr>
          <a:xfrm>
            <a:off x="6541321" y="3804883"/>
            <a:ext cx="464598" cy="2444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4" name="Google Shape;774;p37"/>
          <p:cNvSpPr/>
          <p:nvPr/>
        </p:nvSpPr>
        <p:spPr>
          <a:xfrm>
            <a:off x="6571190" y="3810653"/>
            <a:ext cx="404039" cy="23313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5" name="Google Shape;775;p37"/>
          <p:cNvSpPr/>
          <p:nvPr/>
        </p:nvSpPr>
        <p:spPr>
          <a:xfrm>
            <a:off x="6571190" y="3810653"/>
            <a:ext cx="404039" cy="23313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6" name="Google Shape;776;p37"/>
          <p:cNvSpPr/>
          <p:nvPr/>
        </p:nvSpPr>
        <p:spPr>
          <a:xfrm>
            <a:off x="6572856" y="38427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7" name="Google Shape;777;p37"/>
          <p:cNvSpPr/>
          <p:nvPr/>
        </p:nvSpPr>
        <p:spPr>
          <a:xfrm>
            <a:off x="6572856" y="38427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8" name="Google Shape;778;p37"/>
          <p:cNvSpPr/>
          <p:nvPr/>
        </p:nvSpPr>
        <p:spPr>
          <a:xfrm>
            <a:off x="6640877" y="3852112"/>
            <a:ext cx="264668" cy="173419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75" y="4070"/>
                </a:moveTo>
                <a:cubicBezTo>
                  <a:pt x="7528" y="4070"/>
                  <a:pt x="7771" y="4119"/>
                  <a:pt x="8007" y="4237"/>
                </a:cubicBezTo>
                <a:lnTo>
                  <a:pt x="7840" y="4337"/>
                </a:lnTo>
                <a:cubicBezTo>
                  <a:pt x="7740" y="4404"/>
                  <a:pt x="7640" y="4437"/>
                  <a:pt x="7540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8"/>
                </a:cubicBezTo>
                <a:cubicBezTo>
                  <a:pt x="6161" y="4289"/>
                  <a:pt x="6741" y="4070"/>
                  <a:pt x="7275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02"/>
                </a:lnTo>
                <a:cubicBezTo>
                  <a:pt x="301" y="2069"/>
                  <a:pt x="234" y="2269"/>
                  <a:pt x="234" y="2469"/>
                </a:cubicBezTo>
                <a:lnTo>
                  <a:pt x="234" y="3437"/>
                </a:lnTo>
                <a:cubicBezTo>
                  <a:pt x="234" y="3870"/>
                  <a:pt x="535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04" y="5005"/>
                  <a:pt x="4437" y="4871"/>
                  <a:pt x="5038" y="4638"/>
                </a:cubicBezTo>
                <a:lnTo>
                  <a:pt x="5405" y="4538"/>
                </a:lnTo>
                <a:lnTo>
                  <a:pt x="4337" y="5572"/>
                </a:lnTo>
                <a:lnTo>
                  <a:pt x="4337" y="6539"/>
                </a:lnTo>
                <a:cubicBezTo>
                  <a:pt x="4919" y="6763"/>
                  <a:pt x="5534" y="6873"/>
                  <a:pt x="6149" y="6873"/>
                </a:cubicBezTo>
                <a:cubicBezTo>
                  <a:pt x="6910" y="6873"/>
                  <a:pt x="7673" y="6704"/>
                  <a:pt x="8373" y="6372"/>
                </a:cubicBezTo>
                <a:lnTo>
                  <a:pt x="9408" y="6973"/>
                </a:lnTo>
                <a:lnTo>
                  <a:pt x="10642" y="6239"/>
                </a:lnTo>
                <a:lnTo>
                  <a:pt x="10642" y="5271"/>
                </a:lnTo>
                <a:lnTo>
                  <a:pt x="10241" y="5038"/>
                </a:lnTo>
                <a:cubicBezTo>
                  <a:pt x="10342" y="4871"/>
                  <a:pt x="10442" y="4638"/>
                  <a:pt x="10442" y="4437"/>
                </a:cubicBezTo>
                <a:lnTo>
                  <a:pt x="10442" y="3470"/>
                </a:lnTo>
                <a:cubicBezTo>
                  <a:pt x="10442" y="3070"/>
                  <a:pt x="10175" y="2670"/>
                  <a:pt x="9574" y="2336"/>
                </a:cubicBezTo>
                <a:cubicBezTo>
                  <a:pt x="8958" y="2008"/>
                  <a:pt x="8292" y="1843"/>
                  <a:pt x="7614" y="1843"/>
                </a:cubicBezTo>
                <a:cubicBezTo>
                  <a:pt x="7190" y="1843"/>
                  <a:pt x="6762" y="1907"/>
                  <a:pt x="6339" y="2036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38" y="2569"/>
                  <a:pt x="4304" y="2703"/>
                  <a:pt x="3870" y="2836"/>
                </a:cubicBezTo>
                <a:cubicBezTo>
                  <a:pt x="3637" y="2870"/>
                  <a:pt x="3437" y="2903"/>
                  <a:pt x="3236" y="2903"/>
                </a:cubicBezTo>
                <a:cubicBezTo>
                  <a:pt x="3070" y="2870"/>
                  <a:pt x="2903" y="2836"/>
                  <a:pt x="2736" y="2770"/>
                </a:cubicBezTo>
                <a:lnTo>
                  <a:pt x="2769" y="2736"/>
                </a:lnTo>
                <a:lnTo>
                  <a:pt x="2903" y="2636"/>
                </a:lnTo>
                <a:cubicBezTo>
                  <a:pt x="3003" y="2569"/>
                  <a:pt x="3136" y="2536"/>
                  <a:pt x="3236" y="2469"/>
                </a:cubicBezTo>
                <a:cubicBezTo>
                  <a:pt x="3540" y="2344"/>
                  <a:pt x="3873" y="2277"/>
                  <a:pt x="4203" y="2277"/>
                </a:cubicBezTo>
                <a:cubicBezTo>
                  <a:pt x="4489" y="2277"/>
                  <a:pt x="4774" y="2328"/>
                  <a:pt x="5038" y="2436"/>
                </a:cubicBezTo>
                <a:lnTo>
                  <a:pt x="6105" y="1369"/>
                </a:lnTo>
                <a:lnTo>
                  <a:pt x="6105" y="401"/>
                </a:lnTo>
                <a:cubicBezTo>
                  <a:pt x="5570" y="229"/>
                  <a:pt x="5014" y="134"/>
                  <a:pt x="4460" y="134"/>
                </a:cubicBezTo>
                <a:cubicBezTo>
                  <a:pt x="4047" y="134"/>
                  <a:pt x="3636" y="187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9" name="Google Shape;779;p37"/>
          <p:cNvSpPr/>
          <p:nvPr/>
        </p:nvSpPr>
        <p:spPr>
          <a:xfrm>
            <a:off x="6640055" y="3852111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0" name="Google Shape;780;p37"/>
          <p:cNvSpPr/>
          <p:nvPr/>
        </p:nvSpPr>
        <p:spPr>
          <a:xfrm>
            <a:off x="6640055" y="3852111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1" name="Google Shape;781;p37"/>
          <p:cNvSpPr/>
          <p:nvPr/>
        </p:nvSpPr>
        <p:spPr>
          <a:xfrm>
            <a:off x="6641721" y="3852111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0" y="701"/>
                </a:lnTo>
                <a:lnTo>
                  <a:pt x="1234" y="134"/>
                </a:lnTo>
                <a:lnTo>
                  <a:pt x="2268" y="601"/>
                </a:lnTo>
                <a:lnTo>
                  <a:pt x="2268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2" name="Google Shape;782;p37"/>
          <p:cNvSpPr/>
          <p:nvPr/>
        </p:nvSpPr>
        <p:spPr>
          <a:xfrm>
            <a:off x="6717203" y="3855295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2" y="1"/>
                </a:moveTo>
                <a:cubicBezTo>
                  <a:pt x="913" y="1"/>
                  <a:pt x="446" y="68"/>
                  <a:pt x="1" y="207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2" y="75"/>
                  <a:pt x="2186" y="143"/>
                  <a:pt x="2669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30" y="1"/>
                  <a:pt x="138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3" name="Google Shape;783;p37"/>
          <p:cNvSpPr/>
          <p:nvPr/>
        </p:nvSpPr>
        <p:spPr>
          <a:xfrm>
            <a:off x="6797682" y="3897150"/>
            <a:ext cx="111195" cy="71975"/>
          </a:xfrm>
          <a:custGeom>
            <a:avLst/>
            <a:gdLst/>
            <a:ahLst/>
            <a:cxnLst/>
            <a:rect l="l" t="t" r="r" b="b"/>
            <a:pathLst>
              <a:path w="4471" h="2894" extrusionOk="0">
                <a:moveTo>
                  <a:pt x="1268" y="1"/>
                </a:moveTo>
                <a:cubicBezTo>
                  <a:pt x="844" y="1"/>
                  <a:pt x="418" y="65"/>
                  <a:pt x="0" y="191"/>
                </a:cubicBezTo>
                <a:cubicBezTo>
                  <a:pt x="306" y="132"/>
                  <a:pt x="618" y="102"/>
                  <a:pt x="929" y="102"/>
                </a:cubicBezTo>
                <a:cubicBezTo>
                  <a:pt x="1671" y="102"/>
                  <a:pt x="2411" y="273"/>
                  <a:pt x="3069" y="625"/>
                </a:cubicBezTo>
                <a:cubicBezTo>
                  <a:pt x="4070" y="1192"/>
                  <a:pt x="4237" y="1893"/>
                  <a:pt x="3303" y="2893"/>
                </a:cubicBezTo>
                <a:cubicBezTo>
                  <a:pt x="4337" y="2093"/>
                  <a:pt x="4470" y="1225"/>
                  <a:pt x="3269" y="525"/>
                </a:cubicBezTo>
                <a:cubicBezTo>
                  <a:pt x="2648" y="173"/>
                  <a:pt x="1962" y="1"/>
                  <a:pt x="12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4" name="Google Shape;784;p37"/>
          <p:cNvSpPr/>
          <p:nvPr/>
        </p:nvSpPr>
        <p:spPr>
          <a:xfrm>
            <a:off x="6874829" y="3969100"/>
            <a:ext cx="31560" cy="33201"/>
          </a:xfrm>
          <a:custGeom>
            <a:avLst/>
            <a:gdLst/>
            <a:ahLst/>
            <a:cxnLst/>
            <a:rect l="l" t="t" r="r" b="b"/>
            <a:pathLst>
              <a:path w="1269" h="1335" extrusionOk="0">
                <a:moveTo>
                  <a:pt x="234" y="0"/>
                </a:moveTo>
                <a:lnTo>
                  <a:pt x="1035" y="634"/>
                </a:lnTo>
                <a:lnTo>
                  <a:pt x="1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5" name="Google Shape;785;p37"/>
          <p:cNvSpPr/>
          <p:nvPr/>
        </p:nvSpPr>
        <p:spPr>
          <a:xfrm>
            <a:off x="6749558" y="3964126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6" name="Google Shape;786;p37"/>
          <p:cNvSpPr/>
          <p:nvPr/>
        </p:nvSpPr>
        <p:spPr>
          <a:xfrm>
            <a:off x="6689821" y="3895260"/>
            <a:ext cx="46482" cy="29471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801" y="1"/>
                </a:moveTo>
                <a:lnTo>
                  <a:pt x="801" y="1"/>
                </a:lnTo>
                <a:cubicBezTo>
                  <a:pt x="234" y="267"/>
                  <a:pt x="1" y="601"/>
                  <a:pt x="368" y="935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9" y="1135"/>
                  <a:pt x="1268" y="1135"/>
                </a:cubicBezTo>
                <a:cubicBezTo>
                  <a:pt x="1035" y="1101"/>
                  <a:pt x="835" y="1068"/>
                  <a:pt x="668" y="935"/>
                </a:cubicBezTo>
                <a:cubicBezTo>
                  <a:pt x="268" y="701"/>
                  <a:pt x="201" y="367"/>
                  <a:pt x="8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7" name="Google Shape;787;p37"/>
          <p:cNvSpPr/>
          <p:nvPr/>
        </p:nvSpPr>
        <p:spPr>
          <a:xfrm>
            <a:off x="6640056" y="3885312"/>
            <a:ext cx="72197" cy="68866"/>
          </a:xfrm>
          <a:custGeom>
            <a:avLst/>
            <a:gdLst/>
            <a:ahLst/>
            <a:cxnLst/>
            <a:rect l="l" t="t" r="r" b="b"/>
            <a:pathLst>
              <a:path w="2903" h="2769" extrusionOk="0">
                <a:moveTo>
                  <a:pt x="1068" y="0"/>
                </a:moveTo>
                <a:cubicBezTo>
                  <a:pt x="34" y="767"/>
                  <a:pt x="0" y="1601"/>
                  <a:pt x="1201" y="2269"/>
                </a:cubicBezTo>
                <a:cubicBezTo>
                  <a:pt x="1702" y="2602"/>
                  <a:pt x="2302" y="2769"/>
                  <a:pt x="2903" y="2769"/>
                </a:cubicBezTo>
                <a:cubicBezTo>
                  <a:pt x="2002" y="2669"/>
                  <a:pt x="901" y="2135"/>
                  <a:pt x="568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8" name="Google Shape;788;p37"/>
          <p:cNvSpPr/>
          <p:nvPr/>
        </p:nvSpPr>
        <p:spPr>
          <a:xfrm>
            <a:off x="6490735" y="3710873"/>
            <a:ext cx="611431" cy="352210"/>
          </a:xfrm>
          <a:custGeom>
            <a:avLst/>
            <a:gdLst/>
            <a:ahLst/>
            <a:cxnLst/>
            <a:rect l="l" t="t" r="r" b="b"/>
            <a:pathLst>
              <a:path w="24585" h="14162" extrusionOk="0">
                <a:moveTo>
                  <a:pt x="12292" y="1"/>
                </a:moveTo>
                <a:cubicBezTo>
                  <a:pt x="9148" y="1"/>
                  <a:pt x="6004" y="693"/>
                  <a:pt x="3603" y="2077"/>
                </a:cubicBezTo>
                <a:cubicBezTo>
                  <a:pt x="2402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100" y="9049"/>
                  <a:pt x="1301" y="10750"/>
                  <a:pt x="3603" y="12085"/>
                </a:cubicBezTo>
                <a:cubicBezTo>
                  <a:pt x="6004" y="13469"/>
                  <a:pt x="9148" y="14161"/>
                  <a:pt x="12292" y="14161"/>
                </a:cubicBezTo>
                <a:cubicBezTo>
                  <a:pt x="15436" y="14161"/>
                  <a:pt x="18580" y="13469"/>
                  <a:pt x="20982" y="12085"/>
                </a:cubicBezTo>
                <a:cubicBezTo>
                  <a:pt x="23283" y="10750"/>
                  <a:pt x="24484" y="9049"/>
                  <a:pt x="24584" y="7281"/>
                </a:cubicBezTo>
                <a:lnTo>
                  <a:pt x="24584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9" name="Google Shape;789;p37"/>
          <p:cNvSpPr/>
          <p:nvPr/>
        </p:nvSpPr>
        <p:spPr>
          <a:xfrm>
            <a:off x="6465020" y="3653648"/>
            <a:ext cx="667837" cy="352906"/>
          </a:xfrm>
          <a:custGeom>
            <a:avLst/>
            <a:gdLst/>
            <a:ahLst/>
            <a:cxnLst/>
            <a:rect l="l" t="t" r="r" b="b"/>
            <a:pathLst>
              <a:path w="26853" h="14190" extrusionOk="0">
                <a:moveTo>
                  <a:pt x="13347" y="0"/>
                </a:moveTo>
                <a:cubicBezTo>
                  <a:pt x="10199" y="0"/>
                  <a:pt x="7055" y="692"/>
                  <a:pt x="4670" y="2077"/>
                </a:cubicBezTo>
                <a:cubicBezTo>
                  <a:pt x="3936" y="2477"/>
                  <a:pt x="3269" y="2977"/>
                  <a:pt x="2669" y="3578"/>
                </a:cubicBezTo>
                <a:cubicBezTo>
                  <a:pt x="0" y="6313"/>
                  <a:pt x="667" y="9816"/>
                  <a:pt x="4670" y="12117"/>
                </a:cubicBezTo>
                <a:cubicBezTo>
                  <a:pt x="5204" y="12417"/>
                  <a:pt x="5804" y="12718"/>
                  <a:pt x="6405" y="12951"/>
                </a:cubicBezTo>
                <a:lnTo>
                  <a:pt x="6571" y="13018"/>
                </a:lnTo>
                <a:cubicBezTo>
                  <a:pt x="8610" y="13802"/>
                  <a:pt x="10965" y="14190"/>
                  <a:pt x="13321" y="14190"/>
                </a:cubicBezTo>
                <a:cubicBezTo>
                  <a:pt x="16480" y="14190"/>
                  <a:pt x="19642" y="13493"/>
                  <a:pt x="22049" y="12117"/>
                </a:cubicBezTo>
                <a:cubicBezTo>
                  <a:pt x="26853" y="9349"/>
                  <a:pt x="26853" y="4845"/>
                  <a:pt x="22049" y="2077"/>
                </a:cubicBezTo>
                <a:cubicBezTo>
                  <a:pt x="19647" y="692"/>
                  <a:pt x="16495" y="0"/>
                  <a:pt x="13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0" name="Google Shape;790;p37"/>
          <p:cNvSpPr/>
          <p:nvPr/>
        </p:nvSpPr>
        <p:spPr>
          <a:xfrm>
            <a:off x="6718048" y="3713585"/>
            <a:ext cx="378299" cy="280088"/>
          </a:xfrm>
          <a:custGeom>
            <a:avLst/>
            <a:gdLst/>
            <a:ahLst/>
            <a:cxnLst/>
            <a:rect l="l" t="t" r="r" b="b"/>
            <a:pathLst>
              <a:path w="15211" h="11262" extrusionOk="0">
                <a:moveTo>
                  <a:pt x="11208" y="0"/>
                </a:moveTo>
                <a:lnTo>
                  <a:pt x="11208" y="0"/>
                </a:lnTo>
                <a:cubicBezTo>
                  <a:pt x="11842" y="1301"/>
                  <a:pt x="9940" y="2068"/>
                  <a:pt x="9940" y="2068"/>
                </a:cubicBezTo>
                <a:cubicBezTo>
                  <a:pt x="9940" y="2068"/>
                  <a:pt x="1401" y="7472"/>
                  <a:pt x="1134" y="9440"/>
                </a:cubicBezTo>
                <a:cubicBezTo>
                  <a:pt x="1401" y="10741"/>
                  <a:pt x="0" y="11008"/>
                  <a:pt x="0" y="11008"/>
                </a:cubicBezTo>
                <a:cubicBezTo>
                  <a:pt x="1051" y="11177"/>
                  <a:pt x="2123" y="11261"/>
                  <a:pt x="3192" y="11261"/>
                </a:cubicBezTo>
                <a:cubicBezTo>
                  <a:pt x="4023" y="11261"/>
                  <a:pt x="4853" y="11210"/>
                  <a:pt x="5671" y="11108"/>
                </a:cubicBezTo>
                <a:lnTo>
                  <a:pt x="6238" y="11008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41"/>
                  <a:pt x="9607" y="10108"/>
                </a:cubicBezTo>
                <a:cubicBezTo>
                  <a:pt x="9874" y="10007"/>
                  <a:pt x="10107" y="9907"/>
                  <a:pt x="10374" y="9774"/>
                </a:cubicBezTo>
                <a:cubicBezTo>
                  <a:pt x="10674" y="9641"/>
                  <a:pt x="10975" y="9474"/>
                  <a:pt x="11275" y="9307"/>
                </a:cubicBezTo>
                <a:cubicBezTo>
                  <a:pt x="11575" y="9140"/>
                  <a:pt x="11842" y="8973"/>
                  <a:pt x="12109" y="8773"/>
                </a:cubicBezTo>
                <a:cubicBezTo>
                  <a:pt x="12309" y="8606"/>
                  <a:pt x="12509" y="8473"/>
                  <a:pt x="12676" y="8340"/>
                </a:cubicBezTo>
                <a:cubicBezTo>
                  <a:pt x="15211" y="6105"/>
                  <a:pt x="15211" y="3236"/>
                  <a:pt x="12676" y="1034"/>
                </a:cubicBezTo>
                <a:cubicBezTo>
                  <a:pt x="12509" y="868"/>
                  <a:pt x="12309" y="734"/>
                  <a:pt x="12109" y="567"/>
                </a:cubicBezTo>
                <a:cubicBezTo>
                  <a:pt x="11808" y="367"/>
                  <a:pt x="11508" y="167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1" name="Google Shape;791;p37"/>
          <p:cNvSpPr/>
          <p:nvPr/>
        </p:nvSpPr>
        <p:spPr>
          <a:xfrm>
            <a:off x="6564549" y="3707815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2" name="Google Shape;792;p37"/>
          <p:cNvSpPr/>
          <p:nvPr/>
        </p:nvSpPr>
        <p:spPr>
          <a:xfrm>
            <a:off x="6564549" y="3707815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3" name="Google Shape;793;p37"/>
          <p:cNvSpPr/>
          <p:nvPr/>
        </p:nvSpPr>
        <p:spPr>
          <a:xfrm>
            <a:off x="6594419" y="3712738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4" name="Google Shape;794;p37"/>
          <p:cNvSpPr/>
          <p:nvPr/>
        </p:nvSpPr>
        <p:spPr>
          <a:xfrm>
            <a:off x="6594419" y="3712738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5" name="Google Shape;795;p37"/>
          <p:cNvSpPr/>
          <p:nvPr/>
        </p:nvSpPr>
        <p:spPr>
          <a:xfrm>
            <a:off x="6596906" y="3745717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6" name="Google Shape;796;p37"/>
          <p:cNvSpPr/>
          <p:nvPr/>
        </p:nvSpPr>
        <p:spPr>
          <a:xfrm>
            <a:off x="6596906" y="3745717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7" name="Google Shape;797;p37"/>
          <p:cNvSpPr/>
          <p:nvPr/>
        </p:nvSpPr>
        <p:spPr>
          <a:xfrm>
            <a:off x="6664951" y="3755068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54" y="4068"/>
                </a:moveTo>
                <a:cubicBezTo>
                  <a:pt x="7506" y="4068"/>
                  <a:pt x="7745" y="4117"/>
                  <a:pt x="7973" y="4237"/>
                </a:cubicBezTo>
                <a:lnTo>
                  <a:pt x="7806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79" y="4625"/>
                  <a:pt x="6827" y="4700"/>
                  <a:pt x="6470" y="4700"/>
                </a:cubicBezTo>
                <a:cubicBezTo>
                  <a:pt x="6134" y="4700"/>
                  <a:pt x="5794" y="4633"/>
                  <a:pt x="5471" y="4503"/>
                </a:cubicBezTo>
                <a:cubicBezTo>
                  <a:pt x="6146" y="4278"/>
                  <a:pt x="6730" y="4068"/>
                  <a:pt x="7254" y="4068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701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3"/>
                </a:cubicBezTo>
                <a:cubicBezTo>
                  <a:pt x="1635" y="4904"/>
                  <a:pt x="2235" y="5070"/>
                  <a:pt x="2836" y="5104"/>
                </a:cubicBezTo>
                <a:lnTo>
                  <a:pt x="3202" y="5104"/>
                </a:lnTo>
                <a:cubicBezTo>
                  <a:pt x="3836" y="5037"/>
                  <a:pt x="4437" y="4904"/>
                  <a:pt x="5037" y="4704"/>
                </a:cubicBezTo>
                <a:lnTo>
                  <a:pt x="5404" y="4570"/>
                </a:lnTo>
                <a:lnTo>
                  <a:pt x="4337" y="5638"/>
                </a:lnTo>
                <a:lnTo>
                  <a:pt x="4337" y="6605"/>
                </a:lnTo>
                <a:cubicBezTo>
                  <a:pt x="4906" y="6809"/>
                  <a:pt x="5507" y="6911"/>
                  <a:pt x="6109" y="6911"/>
                </a:cubicBezTo>
                <a:cubicBezTo>
                  <a:pt x="6883" y="6911"/>
                  <a:pt x="7660" y="6742"/>
                  <a:pt x="8373" y="6405"/>
                </a:cubicBezTo>
                <a:lnTo>
                  <a:pt x="9407" y="7005"/>
                </a:lnTo>
                <a:lnTo>
                  <a:pt x="10641" y="6305"/>
                </a:lnTo>
                <a:lnTo>
                  <a:pt x="10641" y="5337"/>
                </a:lnTo>
                <a:lnTo>
                  <a:pt x="10241" y="5070"/>
                </a:lnTo>
                <a:cubicBezTo>
                  <a:pt x="10374" y="4870"/>
                  <a:pt x="10441" y="4637"/>
                  <a:pt x="10441" y="4403"/>
                </a:cubicBezTo>
                <a:lnTo>
                  <a:pt x="10441" y="3436"/>
                </a:lnTo>
                <a:cubicBezTo>
                  <a:pt x="10441" y="3036"/>
                  <a:pt x="10174" y="2669"/>
                  <a:pt x="9574" y="2302"/>
                </a:cubicBezTo>
                <a:lnTo>
                  <a:pt x="9540" y="2302"/>
                </a:lnTo>
                <a:cubicBezTo>
                  <a:pt x="8938" y="1981"/>
                  <a:pt x="8288" y="1817"/>
                  <a:pt x="7626" y="1817"/>
                </a:cubicBezTo>
                <a:cubicBezTo>
                  <a:pt x="7187" y="1817"/>
                  <a:pt x="6743" y="1889"/>
                  <a:pt x="6305" y="2035"/>
                </a:cubicBezTo>
                <a:cubicBezTo>
                  <a:pt x="5904" y="2135"/>
                  <a:pt x="5471" y="2268"/>
                  <a:pt x="5104" y="2402"/>
                </a:cubicBezTo>
                <a:cubicBezTo>
                  <a:pt x="4704" y="2569"/>
                  <a:pt x="4270" y="2702"/>
                  <a:pt x="3836" y="2802"/>
                </a:cubicBezTo>
                <a:cubicBezTo>
                  <a:pt x="3603" y="2869"/>
                  <a:pt x="3403" y="2869"/>
                  <a:pt x="3202" y="2869"/>
                </a:cubicBezTo>
                <a:cubicBezTo>
                  <a:pt x="3036" y="2869"/>
                  <a:pt x="2869" y="2802"/>
                  <a:pt x="2702" y="2735"/>
                </a:cubicBezTo>
                <a:lnTo>
                  <a:pt x="2735" y="2702"/>
                </a:lnTo>
                <a:lnTo>
                  <a:pt x="2869" y="2635"/>
                </a:lnTo>
                <a:cubicBezTo>
                  <a:pt x="2969" y="2569"/>
                  <a:pt x="3102" y="2502"/>
                  <a:pt x="3202" y="2469"/>
                </a:cubicBezTo>
                <a:cubicBezTo>
                  <a:pt x="3495" y="2331"/>
                  <a:pt x="3815" y="2264"/>
                  <a:pt x="4134" y="2264"/>
                </a:cubicBezTo>
                <a:cubicBezTo>
                  <a:pt x="4432" y="2264"/>
                  <a:pt x="4730" y="2322"/>
                  <a:pt x="5004" y="2435"/>
                </a:cubicBezTo>
                <a:lnTo>
                  <a:pt x="6071" y="1368"/>
                </a:lnTo>
                <a:lnTo>
                  <a:pt x="6071" y="400"/>
                </a:lnTo>
                <a:cubicBezTo>
                  <a:pt x="5536" y="229"/>
                  <a:pt x="4980" y="133"/>
                  <a:pt x="4426" y="133"/>
                </a:cubicBezTo>
                <a:cubicBezTo>
                  <a:pt x="4013" y="133"/>
                  <a:pt x="3602" y="186"/>
                  <a:pt x="3202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8" name="Google Shape;798;p37"/>
          <p:cNvSpPr/>
          <p:nvPr/>
        </p:nvSpPr>
        <p:spPr>
          <a:xfrm>
            <a:off x="6664104" y="3755067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9" name="Google Shape;799;p37"/>
          <p:cNvSpPr/>
          <p:nvPr/>
        </p:nvSpPr>
        <p:spPr>
          <a:xfrm>
            <a:off x="6664104" y="3755067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0" name="Google Shape;800;p37"/>
          <p:cNvSpPr/>
          <p:nvPr/>
        </p:nvSpPr>
        <p:spPr>
          <a:xfrm>
            <a:off x="6664951" y="3754223"/>
            <a:ext cx="57251" cy="18279"/>
          </a:xfrm>
          <a:custGeom>
            <a:avLst/>
            <a:gdLst/>
            <a:ahLst/>
            <a:cxnLst/>
            <a:rect l="l" t="t" r="r" b="b"/>
            <a:pathLst>
              <a:path w="2302" h="735" extrusionOk="0">
                <a:moveTo>
                  <a:pt x="1234" y="1"/>
                </a:move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1" name="Google Shape;801;p37"/>
          <p:cNvSpPr/>
          <p:nvPr/>
        </p:nvSpPr>
        <p:spPr>
          <a:xfrm>
            <a:off x="6741277" y="3757728"/>
            <a:ext cx="73840" cy="33028"/>
          </a:xfrm>
          <a:custGeom>
            <a:avLst/>
            <a:gdLst/>
            <a:ahLst/>
            <a:cxnLst/>
            <a:rect l="l" t="t" r="r" b="b"/>
            <a:pathLst>
              <a:path w="2969" h="1328" extrusionOk="0">
                <a:moveTo>
                  <a:pt x="1401" y="1"/>
                </a:moveTo>
                <a:cubicBezTo>
                  <a:pt x="928" y="1"/>
                  <a:pt x="457" y="67"/>
                  <a:pt x="0" y="193"/>
                </a:cubicBezTo>
                <a:cubicBezTo>
                  <a:pt x="361" y="124"/>
                  <a:pt x="734" y="89"/>
                  <a:pt x="1109" y="89"/>
                </a:cubicBezTo>
                <a:cubicBezTo>
                  <a:pt x="1634" y="89"/>
                  <a:pt x="2163" y="157"/>
                  <a:pt x="2669" y="293"/>
                </a:cubicBez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2" name="Google Shape;802;p37"/>
          <p:cNvSpPr/>
          <p:nvPr/>
        </p:nvSpPr>
        <p:spPr>
          <a:xfrm>
            <a:off x="6822577" y="3800058"/>
            <a:ext cx="110348" cy="71179"/>
          </a:xfrm>
          <a:custGeom>
            <a:avLst/>
            <a:gdLst/>
            <a:ahLst/>
            <a:cxnLst/>
            <a:rect l="l" t="t" r="r" b="b"/>
            <a:pathLst>
              <a:path w="4437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3" y="122"/>
                  <a:pt x="630" y="88"/>
                  <a:pt x="945" y="88"/>
                </a:cubicBezTo>
                <a:cubicBezTo>
                  <a:pt x="1669" y="88"/>
                  <a:pt x="2385" y="267"/>
                  <a:pt x="3036" y="593"/>
                </a:cubicBezTo>
                <a:cubicBezTo>
                  <a:pt x="4036" y="1193"/>
                  <a:pt x="4203" y="1860"/>
                  <a:pt x="3302" y="2861"/>
                </a:cubicBezTo>
                <a:cubicBezTo>
                  <a:pt x="4336" y="2061"/>
                  <a:pt x="4437" y="1193"/>
                  <a:pt x="3236" y="493"/>
                </a:cubicBezTo>
                <a:cubicBezTo>
                  <a:pt x="2620" y="164"/>
                  <a:pt x="1941" y="0"/>
                  <a:pt x="12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3" name="Google Shape;803;p37"/>
          <p:cNvSpPr/>
          <p:nvPr/>
        </p:nvSpPr>
        <p:spPr>
          <a:xfrm>
            <a:off x="6898879" y="3872033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1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4" name="Google Shape;804;p37"/>
          <p:cNvSpPr/>
          <p:nvPr/>
        </p:nvSpPr>
        <p:spPr>
          <a:xfrm>
            <a:off x="6773608" y="3866238"/>
            <a:ext cx="78018" cy="28227"/>
          </a:xfrm>
          <a:custGeom>
            <a:avLst/>
            <a:gdLst/>
            <a:ahLst/>
            <a:cxnLst/>
            <a:rect l="l" t="t" r="r" b="b"/>
            <a:pathLst>
              <a:path w="3137" h="1135" extrusionOk="0">
                <a:moveTo>
                  <a:pt x="3137" y="0"/>
                </a:moveTo>
                <a:cubicBezTo>
                  <a:pt x="2810" y="155"/>
                  <a:pt x="2449" y="230"/>
                  <a:pt x="2084" y="230"/>
                </a:cubicBezTo>
                <a:cubicBezTo>
                  <a:pt x="1739" y="230"/>
                  <a:pt x="1392" y="163"/>
                  <a:pt x="1068" y="33"/>
                </a:cubicBezTo>
                <a:lnTo>
                  <a:pt x="1" y="1134"/>
                </a:lnTo>
                <a:lnTo>
                  <a:pt x="1168" y="167"/>
                </a:lnTo>
                <a:cubicBezTo>
                  <a:pt x="1439" y="248"/>
                  <a:pt x="1714" y="291"/>
                  <a:pt x="1987" y="291"/>
                </a:cubicBezTo>
                <a:cubicBezTo>
                  <a:pt x="2387" y="291"/>
                  <a:pt x="2779" y="198"/>
                  <a:pt x="313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5" name="Google Shape;805;p37"/>
          <p:cNvSpPr/>
          <p:nvPr/>
        </p:nvSpPr>
        <p:spPr>
          <a:xfrm>
            <a:off x="6713895" y="3797371"/>
            <a:ext cx="45637" cy="29695"/>
          </a:xfrm>
          <a:custGeom>
            <a:avLst/>
            <a:gdLst/>
            <a:ahLst/>
            <a:cxnLst/>
            <a:rect l="l" t="t" r="r" b="b"/>
            <a:pathLst>
              <a:path w="1835" h="1194" extrusionOk="0">
                <a:moveTo>
                  <a:pt x="767" y="0"/>
                </a:moveTo>
                <a:cubicBezTo>
                  <a:pt x="234" y="301"/>
                  <a:pt x="0" y="634"/>
                  <a:pt x="367" y="934"/>
                </a:cubicBezTo>
                <a:cubicBezTo>
                  <a:pt x="620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4" y="1135"/>
                </a:cubicBezTo>
                <a:cubicBezTo>
                  <a:pt x="1034" y="1135"/>
                  <a:pt x="834" y="1068"/>
                  <a:pt x="634" y="968"/>
                </a:cubicBezTo>
                <a:cubicBezTo>
                  <a:pt x="234" y="734"/>
                  <a:pt x="200" y="401"/>
                  <a:pt x="76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6" name="Google Shape;806;p37"/>
          <p:cNvSpPr/>
          <p:nvPr/>
        </p:nvSpPr>
        <p:spPr>
          <a:xfrm>
            <a:off x="6664105" y="3787423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3" y="4"/>
                  <a:pt x="1056" y="9"/>
                  <a:pt x="1047" y="16"/>
                </a:cubicBezTo>
                <a:lnTo>
                  <a:pt x="1047" y="16"/>
                </a:lnTo>
                <a:cubicBezTo>
                  <a:pt x="1054" y="11"/>
                  <a:pt x="1061" y="5"/>
                  <a:pt x="1068" y="0"/>
                </a:cubicBezTo>
                <a:close/>
                <a:moveTo>
                  <a:pt x="1047" y="16"/>
                </a:moveTo>
                <a:cubicBezTo>
                  <a:pt x="1" y="812"/>
                  <a:pt x="9" y="1639"/>
                  <a:pt x="1168" y="2302"/>
                </a:cubicBezTo>
                <a:cubicBezTo>
                  <a:pt x="1702" y="2602"/>
                  <a:pt x="2269" y="2769"/>
                  <a:pt x="2903" y="2802"/>
                </a:cubicBezTo>
                <a:cubicBezTo>
                  <a:pt x="2002" y="2702"/>
                  <a:pt x="868" y="2168"/>
                  <a:pt x="568" y="1468"/>
                </a:cubicBezTo>
                <a:cubicBezTo>
                  <a:pt x="252" y="805"/>
                  <a:pt x="893" y="141"/>
                  <a:pt x="1047" y="1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7" name="Google Shape;807;p37"/>
          <p:cNvSpPr/>
          <p:nvPr/>
        </p:nvSpPr>
        <p:spPr>
          <a:xfrm>
            <a:off x="6541321" y="3608011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36" y="2711"/>
                  <a:pt x="1435" y="3645"/>
                  <a:pt x="701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269" y="10783"/>
                  <a:pt x="3604" y="12118"/>
                </a:cubicBezTo>
                <a:cubicBezTo>
                  <a:pt x="5989" y="13502"/>
                  <a:pt x="9132" y="14194"/>
                  <a:pt x="12281" y="14194"/>
                </a:cubicBezTo>
                <a:cubicBezTo>
                  <a:pt x="15429" y="14194"/>
                  <a:pt x="18581" y="13502"/>
                  <a:pt x="20983" y="12118"/>
                </a:cubicBezTo>
                <a:cubicBezTo>
                  <a:pt x="23284" y="10783"/>
                  <a:pt x="24485" y="9049"/>
                  <a:pt x="24552" y="7281"/>
                </a:cubicBezTo>
                <a:lnTo>
                  <a:pt x="24552" y="4779"/>
                </a:lnTo>
                <a:lnTo>
                  <a:pt x="23918" y="4812"/>
                </a:lnTo>
                <a:cubicBezTo>
                  <a:pt x="23184" y="3645"/>
                  <a:pt x="22183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8" name="Google Shape;808;p37"/>
          <p:cNvSpPr/>
          <p:nvPr/>
        </p:nvSpPr>
        <p:spPr>
          <a:xfrm>
            <a:off x="6511478" y="3550984"/>
            <a:ext cx="667837" cy="353130"/>
          </a:xfrm>
          <a:custGeom>
            <a:avLst/>
            <a:gdLst/>
            <a:ahLst/>
            <a:cxnLst/>
            <a:rect l="l" t="t" r="r" b="b"/>
            <a:pathLst>
              <a:path w="26853" h="14199" extrusionOk="0">
                <a:moveTo>
                  <a:pt x="13506" y="0"/>
                </a:moveTo>
                <a:cubicBezTo>
                  <a:pt x="10357" y="0"/>
                  <a:pt x="7205" y="701"/>
                  <a:pt x="4804" y="2102"/>
                </a:cubicBezTo>
                <a:cubicBezTo>
                  <a:pt x="0" y="4870"/>
                  <a:pt x="0" y="9340"/>
                  <a:pt x="4804" y="12109"/>
                </a:cubicBezTo>
                <a:cubicBezTo>
                  <a:pt x="7211" y="13504"/>
                  <a:pt x="10364" y="14198"/>
                  <a:pt x="13514" y="14198"/>
                </a:cubicBezTo>
                <a:cubicBezTo>
                  <a:pt x="15863" y="14198"/>
                  <a:pt x="18210" y="13812"/>
                  <a:pt x="20248" y="13043"/>
                </a:cubicBezTo>
                <a:lnTo>
                  <a:pt x="20448" y="12943"/>
                </a:lnTo>
                <a:cubicBezTo>
                  <a:pt x="21048" y="12709"/>
                  <a:pt x="21616" y="12443"/>
                  <a:pt x="22183" y="12109"/>
                </a:cubicBezTo>
                <a:cubicBezTo>
                  <a:pt x="26185" y="9807"/>
                  <a:pt x="26853" y="6271"/>
                  <a:pt x="24184" y="3603"/>
                </a:cubicBezTo>
                <a:cubicBezTo>
                  <a:pt x="23584" y="3002"/>
                  <a:pt x="22916" y="2502"/>
                  <a:pt x="22183" y="2102"/>
                </a:cubicBezTo>
                <a:cubicBezTo>
                  <a:pt x="19798" y="701"/>
                  <a:pt x="16654" y="0"/>
                  <a:pt x="1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9" name="Google Shape;809;p37"/>
          <p:cNvSpPr/>
          <p:nvPr/>
        </p:nvSpPr>
        <p:spPr>
          <a:xfrm>
            <a:off x="6547960" y="3610722"/>
            <a:ext cx="377503" cy="280410"/>
          </a:xfrm>
          <a:custGeom>
            <a:avLst/>
            <a:gdLst/>
            <a:ahLst/>
            <a:cxnLst/>
            <a:rect l="l" t="t" r="r" b="b"/>
            <a:pathLst>
              <a:path w="15179" h="11275" extrusionOk="0">
                <a:moveTo>
                  <a:pt x="4004" y="0"/>
                </a:moveTo>
                <a:lnTo>
                  <a:pt x="4004" y="0"/>
                </a:lnTo>
                <a:cubicBezTo>
                  <a:pt x="3670" y="200"/>
                  <a:pt x="3370" y="367"/>
                  <a:pt x="3103" y="600"/>
                </a:cubicBezTo>
                <a:cubicBezTo>
                  <a:pt x="2903" y="734"/>
                  <a:pt x="2703" y="901"/>
                  <a:pt x="2536" y="1034"/>
                </a:cubicBezTo>
                <a:cubicBezTo>
                  <a:pt x="1" y="3236"/>
                  <a:pt x="1" y="6138"/>
                  <a:pt x="2536" y="8339"/>
                </a:cubicBezTo>
                <a:cubicBezTo>
                  <a:pt x="2703" y="8506"/>
                  <a:pt x="2903" y="8640"/>
                  <a:pt x="3070" y="8773"/>
                </a:cubicBezTo>
                <a:cubicBezTo>
                  <a:pt x="3337" y="8973"/>
                  <a:pt x="3637" y="9173"/>
                  <a:pt x="3904" y="9340"/>
                </a:cubicBezTo>
                <a:cubicBezTo>
                  <a:pt x="4204" y="9507"/>
                  <a:pt x="4504" y="9640"/>
                  <a:pt x="4838" y="9807"/>
                </a:cubicBezTo>
                <a:cubicBezTo>
                  <a:pt x="5071" y="9907"/>
                  <a:pt x="5338" y="10041"/>
                  <a:pt x="5605" y="10141"/>
                </a:cubicBezTo>
                <a:cubicBezTo>
                  <a:pt x="5872" y="10241"/>
                  <a:pt x="6139" y="10341"/>
                  <a:pt x="6405" y="10441"/>
                </a:cubicBezTo>
                <a:cubicBezTo>
                  <a:pt x="7239" y="10708"/>
                  <a:pt x="8073" y="10908"/>
                  <a:pt x="8941" y="11041"/>
                </a:cubicBezTo>
                <a:lnTo>
                  <a:pt x="9541" y="11108"/>
                </a:lnTo>
                <a:cubicBezTo>
                  <a:pt x="10375" y="11241"/>
                  <a:pt x="11209" y="11275"/>
                  <a:pt x="12076" y="11275"/>
                </a:cubicBezTo>
                <a:cubicBezTo>
                  <a:pt x="13110" y="11275"/>
                  <a:pt x="14144" y="11208"/>
                  <a:pt x="15178" y="11041"/>
                </a:cubicBezTo>
                <a:cubicBezTo>
                  <a:pt x="15178" y="11041"/>
                  <a:pt x="13811" y="10741"/>
                  <a:pt x="14044" y="9473"/>
                </a:cubicBezTo>
                <a:cubicBezTo>
                  <a:pt x="13811" y="7505"/>
                  <a:pt x="5238" y="2102"/>
                  <a:pt x="5238" y="2102"/>
                </a:cubicBezTo>
                <a:cubicBezTo>
                  <a:pt x="5238" y="2102"/>
                  <a:pt x="3370" y="1334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0" name="Google Shape;810;p37"/>
          <p:cNvSpPr/>
          <p:nvPr/>
        </p:nvSpPr>
        <p:spPr>
          <a:xfrm>
            <a:off x="6614340" y="3604953"/>
            <a:ext cx="465419" cy="2444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1" name="Google Shape;811;p37"/>
          <p:cNvSpPr/>
          <p:nvPr/>
        </p:nvSpPr>
        <p:spPr>
          <a:xfrm>
            <a:off x="6614340" y="3604953"/>
            <a:ext cx="465419" cy="2444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2" name="Google Shape;812;p37"/>
          <p:cNvSpPr/>
          <p:nvPr/>
        </p:nvSpPr>
        <p:spPr>
          <a:xfrm>
            <a:off x="6625133" y="361049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3" name="Google Shape;813;p37"/>
          <p:cNvSpPr/>
          <p:nvPr/>
        </p:nvSpPr>
        <p:spPr>
          <a:xfrm>
            <a:off x="6625133" y="361049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4" name="Google Shape;814;p37"/>
          <p:cNvSpPr/>
          <p:nvPr/>
        </p:nvSpPr>
        <p:spPr>
          <a:xfrm>
            <a:off x="6646696" y="3642855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5" name="Google Shape;815;p37"/>
          <p:cNvSpPr/>
          <p:nvPr/>
        </p:nvSpPr>
        <p:spPr>
          <a:xfrm>
            <a:off x="6646696" y="3642855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6" name="Google Shape;816;p37"/>
          <p:cNvSpPr/>
          <p:nvPr/>
        </p:nvSpPr>
        <p:spPr>
          <a:xfrm>
            <a:off x="6714715" y="3652180"/>
            <a:ext cx="265488" cy="174240"/>
          </a:xfrm>
          <a:custGeom>
            <a:avLst/>
            <a:gdLst/>
            <a:ahLst/>
            <a:cxnLst/>
            <a:rect l="l" t="t" r="r" b="b"/>
            <a:pathLst>
              <a:path w="10675" h="7006" extrusionOk="0">
                <a:moveTo>
                  <a:pt x="7274" y="4070"/>
                </a:moveTo>
                <a:cubicBezTo>
                  <a:pt x="7528" y="4070"/>
                  <a:pt x="7770" y="4119"/>
                  <a:pt x="8006" y="4237"/>
                </a:cubicBezTo>
                <a:cubicBezTo>
                  <a:pt x="7940" y="4304"/>
                  <a:pt x="7873" y="4337"/>
                  <a:pt x="7806" y="4371"/>
                </a:cubicBezTo>
                <a:cubicBezTo>
                  <a:pt x="7739" y="4404"/>
                  <a:pt x="7639" y="4437"/>
                  <a:pt x="7539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7"/>
                </a:cubicBezTo>
                <a:cubicBezTo>
                  <a:pt x="6161" y="4288"/>
                  <a:pt x="6740" y="4070"/>
                  <a:pt x="7274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36"/>
                </a:lnTo>
                <a:cubicBezTo>
                  <a:pt x="301" y="2102"/>
                  <a:pt x="234" y="2269"/>
                  <a:pt x="234" y="2503"/>
                </a:cubicBezTo>
                <a:lnTo>
                  <a:pt x="234" y="3437"/>
                </a:lnTo>
                <a:cubicBezTo>
                  <a:pt x="234" y="3870"/>
                  <a:pt x="534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37" y="5038"/>
                  <a:pt x="4437" y="4904"/>
                  <a:pt x="5071" y="4704"/>
                </a:cubicBezTo>
                <a:lnTo>
                  <a:pt x="5404" y="4571"/>
                </a:lnTo>
                <a:lnTo>
                  <a:pt x="4370" y="5605"/>
                </a:lnTo>
                <a:lnTo>
                  <a:pt x="4370" y="6572"/>
                </a:lnTo>
                <a:cubicBezTo>
                  <a:pt x="4952" y="6796"/>
                  <a:pt x="5567" y="6906"/>
                  <a:pt x="6179" y="6906"/>
                </a:cubicBezTo>
                <a:cubicBezTo>
                  <a:pt x="6937" y="6906"/>
                  <a:pt x="7691" y="6737"/>
                  <a:pt x="8373" y="6405"/>
                </a:cubicBezTo>
                <a:lnTo>
                  <a:pt x="9407" y="7006"/>
                </a:lnTo>
                <a:lnTo>
                  <a:pt x="10675" y="6272"/>
                </a:lnTo>
                <a:lnTo>
                  <a:pt x="10675" y="5305"/>
                </a:lnTo>
                <a:lnTo>
                  <a:pt x="10241" y="5071"/>
                </a:lnTo>
                <a:cubicBezTo>
                  <a:pt x="10375" y="4871"/>
                  <a:pt x="10441" y="4671"/>
                  <a:pt x="10441" y="4437"/>
                </a:cubicBezTo>
                <a:lnTo>
                  <a:pt x="10441" y="3470"/>
                </a:lnTo>
                <a:cubicBezTo>
                  <a:pt x="10441" y="3036"/>
                  <a:pt x="10175" y="2669"/>
                  <a:pt x="9574" y="2336"/>
                </a:cubicBezTo>
                <a:lnTo>
                  <a:pt x="9541" y="2336"/>
                </a:lnTo>
                <a:cubicBezTo>
                  <a:pt x="8945" y="2007"/>
                  <a:pt x="8274" y="1843"/>
                  <a:pt x="7597" y="1843"/>
                </a:cubicBezTo>
                <a:cubicBezTo>
                  <a:pt x="7174" y="1843"/>
                  <a:pt x="6749" y="1907"/>
                  <a:pt x="6338" y="2036"/>
                </a:cubicBezTo>
                <a:cubicBezTo>
                  <a:pt x="5905" y="2136"/>
                  <a:pt x="5505" y="2269"/>
                  <a:pt x="5138" y="2403"/>
                </a:cubicBezTo>
                <a:cubicBezTo>
                  <a:pt x="4704" y="2569"/>
                  <a:pt x="4270" y="2703"/>
                  <a:pt x="3837" y="2836"/>
                </a:cubicBezTo>
                <a:cubicBezTo>
                  <a:pt x="3695" y="2860"/>
                  <a:pt x="3554" y="2883"/>
                  <a:pt x="3400" y="2883"/>
                </a:cubicBezTo>
                <a:cubicBezTo>
                  <a:pt x="3337" y="2883"/>
                  <a:pt x="3271" y="2879"/>
                  <a:pt x="3203" y="2870"/>
                </a:cubicBezTo>
                <a:cubicBezTo>
                  <a:pt x="3036" y="2870"/>
                  <a:pt x="2869" y="2836"/>
                  <a:pt x="2703" y="2736"/>
                </a:cubicBezTo>
                <a:lnTo>
                  <a:pt x="2736" y="2703"/>
                </a:lnTo>
                <a:lnTo>
                  <a:pt x="2869" y="2636"/>
                </a:lnTo>
                <a:cubicBezTo>
                  <a:pt x="3280" y="2410"/>
                  <a:pt x="3730" y="2285"/>
                  <a:pt x="4186" y="2285"/>
                </a:cubicBezTo>
                <a:cubicBezTo>
                  <a:pt x="4469" y="2285"/>
                  <a:pt x="4756" y="2334"/>
                  <a:pt x="5038" y="2436"/>
                </a:cubicBezTo>
                <a:lnTo>
                  <a:pt x="6072" y="1369"/>
                </a:lnTo>
                <a:lnTo>
                  <a:pt x="6072" y="401"/>
                </a:lnTo>
                <a:cubicBezTo>
                  <a:pt x="5536" y="210"/>
                  <a:pt x="4978" y="117"/>
                  <a:pt x="4423" y="117"/>
                </a:cubicBezTo>
                <a:cubicBezTo>
                  <a:pt x="4011" y="117"/>
                  <a:pt x="3601" y="168"/>
                  <a:pt x="3203" y="268"/>
                </a:cubicBezTo>
                <a:cubicBezTo>
                  <a:pt x="2903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7" name="Google Shape;817;p37"/>
          <p:cNvSpPr/>
          <p:nvPr/>
        </p:nvSpPr>
        <p:spPr>
          <a:xfrm>
            <a:off x="6713895" y="3652180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8" name="Google Shape;818;p37"/>
          <p:cNvSpPr/>
          <p:nvPr/>
        </p:nvSpPr>
        <p:spPr>
          <a:xfrm>
            <a:off x="6713895" y="3652180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9" name="Google Shape;819;p37"/>
          <p:cNvSpPr/>
          <p:nvPr/>
        </p:nvSpPr>
        <p:spPr>
          <a:xfrm>
            <a:off x="6714715" y="3652180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5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0" name="Google Shape;820;p37"/>
          <p:cNvSpPr/>
          <p:nvPr/>
        </p:nvSpPr>
        <p:spPr>
          <a:xfrm>
            <a:off x="6791041" y="3655364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1"/>
                </a:moveTo>
                <a:cubicBezTo>
                  <a:pt x="913" y="1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1"/>
                  <a:pt x="138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1" name="Google Shape;821;p37"/>
          <p:cNvSpPr/>
          <p:nvPr/>
        </p:nvSpPr>
        <p:spPr>
          <a:xfrm>
            <a:off x="6872342" y="3697443"/>
            <a:ext cx="110348" cy="71751"/>
          </a:xfrm>
          <a:custGeom>
            <a:avLst/>
            <a:gdLst/>
            <a:ahLst/>
            <a:cxnLst/>
            <a:rect l="l" t="t" r="r" b="b"/>
            <a:pathLst>
              <a:path w="4437" h="2885" extrusionOk="0">
                <a:moveTo>
                  <a:pt x="1200" y="0"/>
                </a:moveTo>
                <a:cubicBezTo>
                  <a:pt x="797" y="0"/>
                  <a:pt x="392" y="60"/>
                  <a:pt x="0" y="182"/>
                </a:cubicBezTo>
                <a:cubicBezTo>
                  <a:pt x="290" y="126"/>
                  <a:pt x="582" y="99"/>
                  <a:pt x="873" y="99"/>
                </a:cubicBezTo>
                <a:cubicBezTo>
                  <a:pt x="1621" y="99"/>
                  <a:pt x="2363" y="280"/>
                  <a:pt x="3036" y="616"/>
                </a:cubicBezTo>
                <a:cubicBezTo>
                  <a:pt x="4037" y="1183"/>
                  <a:pt x="4203" y="1884"/>
                  <a:pt x="3303" y="2884"/>
                </a:cubicBezTo>
                <a:cubicBezTo>
                  <a:pt x="4337" y="2084"/>
                  <a:pt x="4437" y="1216"/>
                  <a:pt x="3236" y="516"/>
                </a:cubicBezTo>
                <a:lnTo>
                  <a:pt x="3203" y="516"/>
                </a:lnTo>
                <a:cubicBezTo>
                  <a:pt x="2590" y="178"/>
                  <a:pt x="1897" y="0"/>
                  <a:pt x="120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2" name="Google Shape;822;p37"/>
          <p:cNvSpPr/>
          <p:nvPr/>
        </p:nvSpPr>
        <p:spPr>
          <a:xfrm>
            <a:off x="6948669" y="3769168"/>
            <a:ext cx="31536" cy="33201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5"/>
                </a:lnTo>
                <a:lnTo>
                  <a:pt x="0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3" name="Google Shape;823;p37"/>
          <p:cNvSpPr/>
          <p:nvPr/>
        </p:nvSpPr>
        <p:spPr>
          <a:xfrm>
            <a:off x="6823398" y="3764196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0" y="1101"/>
                </a:lnTo>
                <a:lnTo>
                  <a:pt x="1168" y="167"/>
                </a:lnTo>
                <a:cubicBezTo>
                  <a:pt x="1424" y="244"/>
                  <a:pt x="1685" y="281"/>
                  <a:pt x="1946" y="281"/>
                </a:cubicBezTo>
                <a:cubicBezTo>
                  <a:pt x="2363" y="281"/>
                  <a:pt x="2779" y="185"/>
                  <a:pt x="3169" y="0"/>
                </a:cubicBezTo>
                <a:lnTo>
                  <a:pt x="3169" y="0"/>
                </a:lnTo>
                <a:cubicBezTo>
                  <a:pt x="2836" y="134"/>
                  <a:pt x="2485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4" name="Google Shape;824;p37"/>
          <p:cNvSpPr/>
          <p:nvPr/>
        </p:nvSpPr>
        <p:spPr>
          <a:xfrm>
            <a:off x="6763660" y="3695330"/>
            <a:ext cx="45662" cy="29471"/>
          </a:xfrm>
          <a:custGeom>
            <a:avLst/>
            <a:gdLst/>
            <a:ahLst/>
            <a:cxnLst/>
            <a:rect l="l" t="t" r="r" b="b"/>
            <a:pathLst>
              <a:path w="1836" h="1185" extrusionOk="0">
                <a:moveTo>
                  <a:pt x="768" y="0"/>
                </a:moveTo>
                <a:cubicBezTo>
                  <a:pt x="201" y="301"/>
                  <a:pt x="1" y="601"/>
                  <a:pt x="334" y="934"/>
                </a:cubicBezTo>
                <a:cubicBezTo>
                  <a:pt x="617" y="1096"/>
                  <a:pt x="924" y="1184"/>
                  <a:pt x="1234" y="1184"/>
                </a:cubicBezTo>
                <a:cubicBezTo>
                  <a:pt x="1435" y="1184"/>
                  <a:pt x="1638" y="1147"/>
                  <a:pt x="1835" y="1068"/>
                </a:cubicBezTo>
                <a:lnTo>
                  <a:pt x="1835" y="1068"/>
                </a:lnTo>
                <a:cubicBezTo>
                  <a:pt x="1635" y="1101"/>
                  <a:pt x="1435" y="1135"/>
                  <a:pt x="1235" y="1135"/>
                </a:cubicBezTo>
                <a:cubicBezTo>
                  <a:pt x="1035" y="1101"/>
                  <a:pt x="835" y="1068"/>
                  <a:pt x="634" y="934"/>
                </a:cubicBezTo>
                <a:cubicBezTo>
                  <a:pt x="234" y="734"/>
                  <a:pt x="167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5" name="Google Shape;825;p37"/>
          <p:cNvSpPr/>
          <p:nvPr/>
        </p:nvSpPr>
        <p:spPr>
          <a:xfrm>
            <a:off x="6714069" y="3685382"/>
            <a:ext cx="72024" cy="6886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4"/>
                </a:cubicBezTo>
                <a:lnTo>
                  <a:pt x="1043" y="14"/>
                </a:lnTo>
                <a:cubicBezTo>
                  <a:pt x="1049" y="9"/>
                  <a:pt x="1055" y="5"/>
                  <a:pt x="1061" y="0"/>
                </a:cubicBezTo>
                <a:close/>
                <a:moveTo>
                  <a:pt x="1043" y="14"/>
                </a:moveTo>
                <a:cubicBezTo>
                  <a:pt x="26" y="777"/>
                  <a:pt x="0" y="1605"/>
                  <a:pt x="1161" y="2302"/>
                </a:cubicBezTo>
                <a:cubicBezTo>
                  <a:pt x="1694" y="2602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3"/>
                  <a:pt x="1043" y="1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6" name="Google Shape;826;p37"/>
          <p:cNvSpPr/>
          <p:nvPr/>
        </p:nvSpPr>
        <p:spPr>
          <a:xfrm>
            <a:off x="6506478" y="3515097"/>
            <a:ext cx="611456" cy="352185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03" y="2711"/>
                  <a:pt x="1402" y="3645"/>
                  <a:pt x="668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101" y="9015"/>
                  <a:pt x="1302" y="10750"/>
                  <a:pt x="3604" y="12084"/>
                </a:cubicBezTo>
                <a:cubicBezTo>
                  <a:pt x="6005" y="13469"/>
                  <a:pt x="9149" y="14161"/>
                  <a:pt x="12293" y="14161"/>
                </a:cubicBezTo>
                <a:cubicBezTo>
                  <a:pt x="15437" y="14161"/>
                  <a:pt x="18581" y="13469"/>
                  <a:pt x="20983" y="12084"/>
                </a:cubicBezTo>
                <a:cubicBezTo>
                  <a:pt x="23284" y="10750"/>
                  <a:pt x="24485" y="9015"/>
                  <a:pt x="24585" y="7281"/>
                </a:cubicBezTo>
                <a:lnTo>
                  <a:pt x="24585" y="4779"/>
                </a:lnTo>
                <a:lnTo>
                  <a:pt x="23885" y="4779"/>
                </a:lnTo>
                <a:cubicBezTo>
                  <a:pt x="23151" y="3645"/>
                  <a:pt x="22150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7" name="Google Shape;827;p37"/>
          <p:cNvSpPr/>
          <p:nvPr/>
        </p:nvSpPr>
        <p:spPr>
          <a:xfrm>
            <a:off x="6475789" y="3457845"/>
            <a:ext cx="667861" cy="353205"/>
          </a:xfrm>
          <a:custGeom>
            <a:avLst/>
            <a:gdLst/>
            <a:ahLst/>
            <a:cxnLst/>
            <a:rect l="l" t="t" r="r" b="b"/>
            <a:pathLst>
              <a:path w="26854" h="14202" extrusionOk="0">
                <a:moveTo>
                  <a:pt x="13494" y="1"/>
                </a:moveTo>
                <a:cubicBezTo>
                  <a:pt x="10350" y="1"/>
                  <a:pt x="7206" y="693"/>
                  <a:pt x="4804" y="2077"/>
                </a:cubicBezTo>
                <a:cubicBezTo>
                  <a:pt x="1" y="4846"/>
                  <a:pt x="1" y="9349"/>
                  <a:pt x="4804" y="12118"/>
                </a:cubicBezTo>
                <a:cubicBezTo>
                  <a:pt x="7201" y="13507"/>
                  <a:pt x="10347" y="14201"/>
                  <a:pt x="13492" y="14201"/>
                </a:cubicBezTo>
                <a:cubicBezTo>
                  <a:pt x="15862" y="14201"/>
                  <a:pt x="18232" y="13807"/>
                  <a:pt x="20282" y="13019"/>
                </a:cubicBezTo>
                <a:lnTo>
                  <a:pt x="20449" y="12952"/>
                </a:lnTo>
                <a:cubicBezTo>
                  <a:pt x="21049" y="12718"/>
                  <a:pt x="21650" y="12418"/>
                  <a:pt x="22183" y="12118"/>
                </a:cubicBezTo>
                <a:cubicBezTo>
                  <a:pt x="26186" y="9816"/>
                  <a:pt x="26853" y="6280"/>
                  <a:pt x="24185" y="3579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2" y="693"/>
                  <a:pt x="16638" y="1"/>
                  <a:pt x="134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8" name="Google Shape;828;p37"/>
          <p:cNvSpPr/>
          <p:nvPr/>
        </p:nvSpPr>
        <p:spPr>
          <a:xfrm>
            <a:off x="6809296" y="3511168"/>
            <a:ext cx="296177" cy="176726"/>
          </a:xfrm>
          <a:custGeom>
            <a:avLst/>
            <a:gdLst/>
            <a:ahLst/>
            <a:cxnLst/>
            <a:rect l="l" t="t" r="r" b="b"/>
            <a:pathLst>
              <a:path w="11909" h="7106" extrusionOk="0">
                <a:moveTo>
                  <a:pt x="7639" y="0"/>
                </a:moveTo>
                <a:cubicBezTo>
                  <a:pt x="8139" y="801"/>
                  <a:pt x="7939" y="1635"/>
                  <a:pt x="5271" y="1768"/>
                </a:cubicBezTo>
                <a:cubicBezTo>
                  <a:pt x="0" y="2068"/>
                  <a:pt x="6672" y="7105"/>
                  <a:pt x="6672" y="7105"/>
                </a:cubicBezTo>
                <a:cubicBezTo>
                  <a:pt x="6672" y="7105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09" y="5204"/>
                  <a:pt x="11609" y="3336"/>
                  <a:pt x="10108" y="1768"/>
                </a:cubicBezTo>
                <a:cubicBezTo>
                  <a:pt x="9807" y="1435"/>
                  <a:pt x="9474" y="1168"/>
                  <a:pt x="9140" y="934"/>
                </a:cubicBezTo>
                <a:cubicBezTo>
                  <a:pt x="8840" y="701"/>
                  <a:pt x="8540" y="501"/>
                  <a:pt x="8206" y="300"/>
                </a:cubicBezTo>
                <a:cubicBezTo>
                  <a:pt x="8039" y="200"/>
                  <a:pt x="7839" y="100"/>
                  <a:pt x="7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9" name="Google Shape;829;p37"/>
          <p:cNvSpPr/>
          <p:nvPr/>
        </p:nvSpPr>
        <p:spPr>
          <a:xfrm>
            <a:off x="7012535" y="3565658"/>
            <a:ext cx="86299" cy="82668"/>
          </a:xfrm>
          <a:custGeom>
            <a:avLst/>
            <a:gdLst/>
            <a:ahLst/>
            <a:cxnLst/>
            <a:rect l="l" t="t" r="r" b="b"/>
            <a:pathLst>
              <a:path w="3470" h="3324" extrusionOk="0">
                <a:moveTo>
                  <a:pt x="1329" y="1"/>
                </a:moveTo>
                <a:cubicBezTo>
                  <a:pt x="1275" y="1"/>
                  <a:pt x="1222" y="4"/>
                  <a:pt x="1168" y="11"/>
                </a:cubicBezTo>
                <a:cubicBezTo>
                  <a:pt x="368" y="111"/>
                  <a:pt x="1" y="911"/>
                  <a:pt x="301" y="1845"/>
                </a:cubicBezTo>
                <a:cubicBezTo>
                  <a:pt x="581" y="2686"/>
                  <a:pt x="1384" y="3323"/>
                  <a:pt x="2141" y="3323"/>
                </a:cubicBezTo>
                <a:cubicBezTo>
                  <a:pt x="2195" y="3323"/>
                  <a:pt x="2249" y="3320"/>
                  <a:pt x="2302" y="3313"/>
                </a:cubicBezTo>
                <a:cubicBezTo>
                  <a:pt x="3070" y="3246"/>
                  <a:pt x="3470" y="2412"/>
                  <a:pt x="3170" y="1512"/>
                </a:cubicBezTo>
                <a:cubicBezTo>
                  <a:pt x="2858" y="640"/>
                  <a:pt x="2082" y="1"/>
                  <a:pt x="1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0" name="Google Shape;830;p37"/>
          <p:cNvSpPr/>
          <p:nvPr/>
        </p:nvSpPr>
        <p:spPr>
          <a:xfrm>
            <a:off x="6578675" y="351171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1" name="Google Shape;831;p37"/>
          <p:cNvSpPr/>
          <p:nvPr/>
        </p:nvSpPr>
        <p:spPr>
          <a:xfrm>
            <a:off x="6578675" y="351171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2" name="Google Shape;832;p37"/>
          <p:cNvSpPr/>
          <p:nvPr/>
        </p:nvSpPr>
        <p:spPr>
          <a:xfrm>
            <a:off x="6609366" y="3516961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3" name="Google Shape;833;p37"/>
          <p:cNvSpPr/>
          <p:nvPr/>
        </p:nvSpPr>
        <p:spPr>
          <a:xfrm>
            <a:off x="6609366" y="3516961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4" name="Google Shape;834;p37"/>
          <p:cNvSpPr/>
          <p:nvPr/>
        </p:nvSpPr>
        <p:spPr>
          <a:xfrm>
            <a:off x="6611007" y="3549940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5" name="Google Shape;835;p37"/>
          <p:cNvSpPr/>
          <p:nvPr/>
        </p:nvSpPr>
        <p:spPr>
          <a:xfrm>
            <a:off x="6611007" y="3549940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6" name="Google Shape;836;p37"/>
          <p:cNvSpPr/>
          <p:nvPr/>
        </p:nvSpPr>
        <p:spPr>
          <a:xfrm>
            <a:off x="6679873" y="3558446"/>
            <a:ext cx="263847" cy="174240"/>
          </a:xfrm>
          <a:custGeom>
            <a:avLst/>
            <a:gdLst/>
            <a:ahLst/>
            <a:cxnLst/>
            <a:rect l="l" t="t" r="r" b="b"/>
            <a:pathLst>
              <a:path w="10609" h="7006" extrusionOk="0">
                <a:moveTo>
                  <a:pt x="7247" y="4102"/>
                </a:moveTo>
                <a:cubicBezTo>
                  <a:pt x="7503" y="4102"/>
                  <a:pt x="7745" y="4151"/>
                  <a:pt x="7973" y="4270"/>
                </a:cubicBezTo>
                <a:lnTo>
                  <a:pt x="7806" y="4370"/>
                </a:lnTo>
                <a:cubicBezTo>
                  <a:pt x="7706" y="4437"/>
                  <a:pt x="7606" y="4470"/>
                  <a:pt x="7506" y="4504"/>
                </a:cubicBezTo>
                <a:cubicBezTo>
                  <a:pt x="7180" y="4658"/>
                  <a:pt x="6827" y="4733"/>
                  <a:pt x="6470" y="4733"/>
                </a:cubicBezTo>
                <a:cubicBezTo>
                  <a:pt x="6134" y="4733"/>
                  <a:pt x="5795" y="4667"/>
                  <a:pt x="5471" y="4537"/>
                </a:cubicBezTo>
                <a:cubicBezTo>
                  <a:pt x="6124" y="4312"/>
                  <a:pt x="6716" y="4102"/>
                  <a:pt x="7247" y="4102"/>
                </a:cubicBezTo>
                <a:close/>
                <a:moveTo>
                  <a:pt x="1235" y="1"/>
                </a:moveTo>
                <a:lnTo>
                  <a:pt x="1" y="734"/>
                </a:lnTo>
                <a:lnTo>
                  <a:pt x="1" y="1702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70"/>
                </a:lnTo>
                <a:cubicBezTo>
                  <a:pt x="234" y="3870"/>
                  <a:pt x="501" y="4237"/>
                  <a:pt x="1101" y="4604"/>
                </a:cubicBezTo>
                <a:cubicBezTo>
                  <a:pt x="1635" y="4904"/>
                  <a:pt x="2202" y="5071"/>
                  <a:pt x="2836" y="5104"/>
                </a:cubicBezTo>
                <a:lnTo>
                  <a:pt x="3170" y="5104"/>
                </a:lnTo>
                <a:cubicBezTo>
                  <a:pt x="3803" y="5037"/>
                  <a:pt x="4404" y="4904"/>
                  <a:pt x="5004" y="4704"/>
                </a:cubicBezTo>
                <a:lnTo>
                  <a:pt x="5371" y="4570"/>
                </a:lnTo>
                <a:lnTo>
                  <a:pt x="5371" y="4570"/>
                </a:lnTo>
                <a:lnTo>
                  <a:pt x="4304" y="5638"/>
                </a:lnTo>
                <a:lnTo>
                  <a:pt x="4304" y="6605"/>
                </a:lnTo>
                <a:cubicBezTo>
                  <a:pt x="4887" y="6810"/>
                  <a:pt x="5490" y="6912"/>
                  <a:pt x="6090" y="6912"/>
                </a:cubicBezTo>
                <a:cubicBezTo>
                  <a:pt x="6861" y="6912"/>
                  <a:pt x="7627" y="6743"/>
                  <a:pt x="8340" y="6405"/>
                </a:cubicBezTo>
                <a:lnTo>
                  <a:pt x="9374" y="7006"/>
                </a:lnTo>
                <a:lnTo>
                  <a:pt x="10608" y="6305"/>
                </a:lnTo>
                <a:lnTo>
                  <a:pt x="10608" y="5338"/>
                </a:lnTo>
                <a:lnTo>
                  <a:pt x="10208" y="5071"/>
                </a:lnTo>
                <a:cubicBezTo>
                  <a:pt x="10341" y="4904"/>
                  <a:pt x="10408" y="4671"/>
                  <a:pt x="10441" y="4437"/>
                </a:cubicBezTo>
                <a:lnTo>
                  <a:pt x="10441" y="3470"/>
                </a:lnTo>
                <a:cubicBezTo>
                  <a:pt x="10441" y="3069"/>
                  <a:pt x="10141" y="2702"/>
                  <a:pt x="9574" y="2336"/>
                </a:cubicBezTo>
                <a:cubicBezTo>
                  <a:pt x="8972" y="2014"/>
                  <a:pt x="8310" y="1850"/>
                  <a:pt x="7645" y="1850"/>
                </a:cubicBezTo>
                <a:cubicBezTo>
                  <a:pt x="7205" y="1850"/>
                  <a:pt x="6764" y="1922"/>
                  <a:pt x="6338" y="2069"/>
                </a:cubicBezTo>
                <a:cubicBezTo>
                  <a:pt x="5905" y="2169"/>
                  <a:pt x="5505" y="2302"/>
                  <a:pt x="5138" y="2436"/>
                </a:cubicBezTo>
                <a:cubicBezTo>
                  <a:pt x="4704" y="2602"/>
                  <a:pt x="4270" y="2736"/>
                  <a:pt x="3837" y="2836"/>
                </a:cubicBezTo>
                <a:cubicBezTo>
                  <a:pt x="3637" y="2903"/>
                  <a:pt x="3436" y="2903"/>
                  <a:pt x="3203" y="2903"/>
                </a:cubicBezTo>
                <a:cubicBezTo>
                  <a:pt x="3036" y="2903"/>
                  <a:pt x="2869" y="2836"/>
                  <a:pt x="2703" y="2769"/>
                </a:cubicBezTo>
                <a:lnTo>
                  <a:pt x="2736" y="2736"/>
                </a:lnTo>
                <a:lnTo>
                  <a:pt x="2869" y="2669"/>
                </a:lnTo>
                <a:cubicBezTo>
                  <a:pt x="3003" y="2602"/>
                  <a:pt x="3103" y="2536"/>
                  <a:pt x="3203" y="2502"/>
                </a:cubicBezTo>
                <a:cubicBezTo>
                  <a:pt x="3513" y="2364"/>
                  <a:pt x="3832" y="2298"/>
                  <a:pt x="4151" y="2298"/>
                </a:cubicBezTo>
                <a:cubicBezTo>
                  <a:pt x="4449" y="2298"/>
                  <a:pt x="4747" y="2356"/>
                  <a:pt x="5038" y="2469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13" y="232"/>
                  <a:pt x="4977" y="147"/>
                  <a:pt x="4442" y="147"/>
                </a:cubicBezTo>
                <a:cubicBezTo>
                  <a:pt x="4027" y="147"/>
                  <a:pt x="3611" y="199"/>
                  <a:pt x="3203" y="301"/>
                </a:cubicBezTo>
                <a:cubicBezTo>
                  <a:pt x="2869" y="367"/>
                  <a:pt x="2569" y="468"/>
                  <a:pt x="2269" y="601"/>
                </a:cubicBezTo>
                <a:lnTo>
                  <a:pt x="1235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7" name="Google Shape;837;p37"/>
          <p:cNvSpPr/>
          <p:nvPr/>
        </p:nvSpPr>
        <p:spPr>
          <a:xfrm>
            <a:off x="6679052" y="3559265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8" name="Google Shape;838;p37"/>
          <p:cNvSpPr/>
          <p:nvPr/>
        </p:nvSpPr>
        <p:spPr>
          <a:xfrm>
            <a:off x="6679052" y="3559265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9" name="Google Shape;839;p37"/>
          <p:cNvSpPr/>
          <p:nvPr/>
        </p:nvSpPr>
        <p:spPr>
          <a:xfrm>
            <a:off x="6679873" y="3558446"/>
            <a:ext cx="56430" cy="18279"/>
          </a:xfrm>
          <a:custGeom>
            <a:avLst/>
            <a:gdLst/>
            <a:ahLst/>
            <a:cxnLst/>
            <a:rect l="l" t="t" r="r" b="b"/>
            <a:pathLst>
              <a:path w="2269" h="735" extrusionOk="0">
                <a:moveTo>
                  <a:pt x="1235" y="1"/>
                </a:moveTo>
                <a:lnTo>
                  <a:pt x="1" y="734"/>
                </a:lnTo>
                <a:lnTo>
                  <a:pt x="1268" y="167"/>
                </a:lnTo>
                <a:lnTo>
                  <a:pt x="2269" y="601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0" name="Google Shape;840;p37"/>
          <p:cNvSpPr/>
          <p:nvPr/>
        </p:nvSpPr>
        <p:spPr>
          <a:xfrm>
            <a:off x="6755378" y="3561951"/>
            <a:ext cx="74685" cy="33028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29" y="1"/>
                </a:moveTo>
                <a:cubicBezTo>
                  <a:pt x="952" y="1"/>
                  <a:pt x="473" y="67"/>
                  <a:pt x="0" y="193"/>
                </a:cubicBezTo>
                <a:cubicBezTo>
                  <a:pt x="375" y="124"/>
                  <a:pt x="751" y="89"/>
                  <a:pt x="1123" y="89"/>
                </a:cubicBezTo>
                <a:cubicBezTo>
                  <a:pt x="1645" y="89"/>
                  <a:pt x="2163" y="157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60"/>
                </a:lnTo>
                <a:cubicBezTo>
                  <a:pt x="2492" y="84"/>
                  <a:pt x="1962" y="1"/>
                  <a:pt x="1429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1" name="Google Shape;841;p37"/>
          <p:cNvSpPr/>
          <p:nvPr/>
        </p:nvSpPr>
        <p:spPr>
          <a:xfrm>
            <a:off x="6836678" y="3603907"/>
            <a:ext cx="110348" cy="71527"/>
          </a:xfrm>
          <a:custGeom>
            <a:avLst/>
            <a:gdLst/>
            <a:ahLst/>
            <a:cxnLst/>
            <a:rect l="l" t="t" r="r" b="b"/>
            <a:pathLst>
              <a:path w="4437" h="2876" extrusionOk="0">
                <a:moveTo>
                  <a:pt x="1250" y="0"/>
                </a:moveTo>
                <a:cubicBezTo>
                  <a:pt x="828" y="0"/>
                  <a:pt x="407" y="67"/>
                  <a:pt x="0" y="207"/>
                </a:cubicBezTo>
                <a:cubicBezTo>
                  <a:pt x="310" y="147"/>
                  <a:pt x="624" y="117"/>
                  <a:pt x="935" y="117"/>
                </a:cubicBezTo>
                <a:cubicBezTo>
                  <a:pt x="1663" y="117"/>
                  <a:pt x="2382" y="281"/>
                  <a:pt x="3036" y="608"/>
                </a:cubicBezTo>
                <a:cubicBezTo>
                  <a:pt x="4036" y="1208"/>
                  <a:pt x="4203" y="1909"/>
                  <a:pt x="3302" y="2876"/>
                </a:cubicBezTo>
                <a:cubicBezTo>
                  <a:pt x="4337" y="2075"/>
                  <a:pt x="4437" y="1208"/>
                  <a:pt x="3236" y="508"/>
                </a:cubicBezTo>
                <a:cubicBezTo>
                  <a:pt x="2616" y="177"/>
                  <a:pt x="1933" y="0"/>
                  <a:pt x="125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2" name="Google Shape;842;p37"/>
          <p:cNvSpPr/>
          <p:nvPr/>
        </p:nvSpPr>
        <p:spPr>
          <a:xfrm>
            <a:off x="6913825" y="3676255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0"/>
                </a:moveTo>
                <a:lnTo>
                  <a:pt x="1001" y="601"/>
                </a:lnTo>
                <a:lnTo>
                  <a:pt x="0" y="1301"/>
                </a:lnTo>
                <a:lnTo>
                  <a:pt x="1235" y="601"/>
                </a:lnTo>
                <a:lnTo>
                  <a:pt x="20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3" name="Google Shape;843;p37"/>
          <p:cNvSpPr/>
          <p:nvPr/>
        </p:nvSpPr>
        <p:spPr>
          <a:xfrm>
            <a:off x="6787733" y="3670435"/>
            <a:ext cx="78814" cy="28227"/>
          </a:xfrm>
          <a:custGeom>
            <a:avLst/>
            <a:gdLst/>
            <a:ahLst/>
            <a:cxnLst/>
            <a:rect l="l" t="t" r="r" b="b"/>
            <a:pathLst>
              <a:path w="3169" h="1135" extrusionOk="0">
                <a:moveTo>
                  <a:pt x="3169" y="1"/>
                </a:moveTo>
                <a:lnTo>
                  <a:pt x="3169" y="1"/>
                </a:lnTo>
                <a:cubicBezTo>
                  <a:pt x="2826" y="155"/>
                  <a:pt x="2464" y="230"/>
                  <a:pt x="2104" y="230"/>
                </a:cubicBezTo>
                <a:cubicBezTo>
                  <a:pt x="1764" y="230"/>
                  <a:pt x="1425" y="164"/>
                  <a:pt x="1101" y="34"/>
                </a:cubicBezTo>
                <a:lnTo>
                  <a:pt x="0" y="1135"/>
                </a:lnTo>
                <a:lnTo>
                  <a:pt x="0" y="1135"/>
                </a:lnTo>
                <a:lnTo>
                  <a:pt x="1201" y="201"/>
                </a:lnTo>
                <a:cubicBezTo>
                  <a:pt x="1442" y="264"/>
                  <a:pt x="1698" y="299"/>
                  <a:pt x="1955" y="299"/>
                </a:cubicBezTo>
                <a:cubicBezTo>
                  <a:pt x="2374" y="299"/>
                  <a:pt x="2797" y="207"/>
                  <a:pt x="3169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4" name="Google Shape;844;p37"/>
          <p:cNvSpPr/>
          <p:nvPr/>
        </p:nvSpPr>
        <p:spPr>
          <a:xfrm>
            <a:off x="6728818" y="3601594"/>
            <a:ext cx="45662" cy="29695"/>
          </a:xfrm>
          <a:custGeom>
            <a:avLst/>
            <a:gdLst/>
            <a:ahLst/>
            <a:cxnLst/>
            <a:rect l="l" t="t" r="r" b="b"/>
            <a:pathLst>
              <a:path w="1836" h="1194" extrusionOk="0">
                <a:moveTo>
                  <a:pt x="768" y="0"/>
                </a:moveTo>
                <a:lnTo>
                  <a:pt x="768" y="0"/>
                </a:lnTo>
                <a:cubicBezTo>
                  <a:pt x="201" y="300"/>
                  <a:pt x="1" y="634"/>
                  <a:pt x="334" y="934"/>
                </a:cubicBezTo>
                <a:cubicBezTo>
                  <a:pt x="607" y="1109"/>
                  <a:pt x="902" y="1194"/>
                  <a:pt x="1200" y="1194"/>
                </a:cubicBezTo>
                <a:cubicBezTo>
                  <a:pt x="1413" y="1194"/>
                  <a:pt x="1627" y="1151"/>
                  <a:pt x="1835" y="1068"/>
                </a:cubicBezTo>
                <a:lnTo>
                  <a:pt x="1835" y="1068"/>
                </a:lnTo>
                <a:cubicBezTo>
                  <a:pt x="1635" y="1134"/>
                  <a:pt x="1435" y="1134"/>
                  <a:pt x="1235" y="1134"/>
                </a:cubicBezTo>
                <a:cubicBezTo>
                  <a:pt x="1035" y="1134"/>
                  <a:pt x="801" y="1068"/>
                  <a:pt x="634" y="967"/>
                </a:cubicBezTo>
                <a:cubicBezTo>
                  <a:pt x="234" y="734"/>
                  <a:pt x="167" y="400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5" name="Google Shape;845;p37"/>
          <p:cNvSpPr/>
          <p:nvPr/>
        </p:nvSpPr>
        <p:spPr>
          <a:xfrm>
            <a:off x="6678405" y="3591621"/>
            <a:ext cx="72844" cy="69711"/>
          </a:xfrm>
          <a:custGeom>
            <a:avLst/>
            <a:gdLst/>
            <a:ahLst/>
            <a:cxnLst/>
            <a:rect l="l" t="t" r="r" b="b"/>
            <a:pathLst>
              <a:path w="2929" h="2803" extrusionOk="0">
                <a:moveTo>
                  <a:pt x="1094" y="1"/>
                </a:moveTo>
                <a:cubicBezTo>
                  <a:pt x="1088" y="4"/>
                  <a:pt x="1081" y="10"/>
                  <a:pt x="1073" y="17"/>
                </a:cubicBezTo>
                <a:lnTo>
                  <a:pt x="1073" y="17"/>
                </a:lnTo>
                <a:cubicBezTo>
                  <a:pt x="1080" y="11"/>
                  <a:pt x="1087" y="6"/>
                  <a:pt x="1094" y="1"/>
                </a:cubicBezTo>
                <a:close/>
                <a:moveTo>
                  <a:pt x="1073" y="17"/>
                </a:moveTo>
                <a:lnTo>
                  <a:pt x="1073" y="17"/>
                </a:lnTo>
                <a:cubicBezTo>
                  <a:pt x="26" y="812"/>
                  <a:pt x="1" y="1640"/>
                  <a:pt x="1194" y="2302"/>
                </a:cubicBezTo>
                <a:cubicBezTo>
                  <a:pt x="1727" y="2603"/>
                  <a:pt x="2328" y="2769"/>
                  <a:pt x="2928" y="2803"/>
                </a:cubicBezTo>
                <a:cubicBezTo>
                  <a:pt x="2028" y="2703"/>
                  <a:pt x="927" y="2169"/>
                  <a:pt x="593" y="1469"/>
                </a:cubicBezTo>
                <a:cubicBezTo>
                  <a:pt x="277" y="805"/>
                  <a:pt x="919" y="142"/>
                  <a:pt x="1073" y="1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6" name="Google Shape;846;p37"/>
          <p:cNvSpPr/>
          <p:nvPr/>
        </p:nvSpPr>
        <p:spPr>
          <a:xfrm>
            <a:off x="6529707" y="3417208"/>
            <a:ext cx="611456" cy="353006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7" name="Google Shape;847;p37"/>
          <p:cNvSpPr/>
          <p:nvPr/>
        </p:nvSpPr>
        <p:spPr>
          <a:xfrm>
            <a:off x="6529707" y="3417208"/>
            <a:ext cx="611456" cy="353006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8" name="Google Shape;848;p37"/>
          <p:cNvSpPr/>
          <p:nvPr/>
        </p:nvSpPr>
        <p:spPr>
          <a:xfrm>
            <a:off x="6503171" y="3360579"/>
            <a:ext cx="667861" cy="352733"/>
          </a:xfrm>
          <a:custGeom>
            <a:avLst/>
            <a:gdLst/>
            <a:ahLst/>
            <a:cxnLst/>
            <a:rect l="l" t="t" r="r" b="b"/>
            <a:pathLst>
              <a:path w="26854" h="14183" extrusionOk="0">
                <a:moveTo>
                  <a:pt x="13360" y="1"/>
                </a:moveTo>
                <a:cubicBezTo>
                  <a:pt x="10216" y="1"/>
                  <a:pt x="7072" y="685"/>
                  <a:pt x="4671" y="2052"/>
                </a:cubicBezTo>
                <a:cubicBezTo>
                  <a:pt x="3937" y="2486"/>
                  <a:pt x="3270" y="2986"/>
                  <a:pt x="2669" y="3587"/>
                </a:cubicBezTo>
                <a:cubicBezTo>
                  <a:pt x="1" y="6255"/>
                  <a:pt x="668" y="9791"/>
                  <a:pt x="4671" y="12093"/>
                </a:cubicBezTo>
                <a:cubicBezTo>
                  <a:pt x="5238" y="12426"/>
                  <a:pt x="5805" y="12693"/>
                  <a:pt x="6405" y="12927"/>
                </a:cubicBezTo>
                <a:lnTo>
                  <a:pt x="6605" y="13027"/>
                </a:lnTo>
                <a:cubicBezTo>
                  <a:pt x="8643" y="13796"/>
                  <a:pt x="10990" y="14182"/>
                  <a:pt x="13339" y="14182"/>
                </a:cubicBezTo>
                <a:cubicBezTo>
                  <a:pt x="16490" y="14182"/>
                  <a:pt x="19642" y="13488"/>
                  <a:pt x="22050" y="12093"/>
                </a:cubicBezTo>
                <a:cubicBezTo>
                  <a:pt x="26853" y="9324"/>
                  <a:pt x="26853" y="4821"/>
                  <a:pt x="22050" y="2052"/>
                </a:cubicBezTo>
                <a:cubicBezTo>
                  <a:pt x="19648" y="685"/>
                  <a:pt x="16504" y="1"/>
                  <a:pt x="133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9" name="Google Shape;849;p37"/>
          <p:cNvSpPr/>
          <p:nvPr/>
        </p:nvSpPr>
        <p:spPr>
          <a:xfrm>
            <a:off x="6603545" y="3414249"/>
            <a:ext cx="465443" cy="244399"/>
          </a:xfrm>
          <a:custGeom>
            <a:avLst/>
            <a:gdLst/>
            <a:ahLst/>
            <a:cxnLst/>
            <a:rect l="l" t="t" r="r" b="b"/>
            <a:pathLst>
              <a:path w="18715" h="9827" extrusionOk="0">
                <a:moveTo>
                  <a:pt x="9359" y="1"/>
                </a:moveTo>
                <a:cubicBezTo>
                  <a:pt x="7348" y="1"/>
                  <a:pt x="5342" y="410"/>
                  <a:pt x="3737" y="1229"/>
                </a:cubicBezTo>
                <a:cubicBezTo>
                  <a:pt x="3603" y="1295"/>
                  <a:pt x="3470" y="1362"/>
                  <a:pt x="3336" y="1429"/>
                </a:cubicBezTo>
                <a:cubicBezTo>
                  <a:pt x="1" y="3363"/>
                  <a:pt x="1" y="6466"/>
                  <a:pt x="3336" y="8400"/>
                </a:cubicBezTo>
                <a:cubicBezTo>
                  <a:pt x="4988" y="9351"/>
                  <a:pt x="7164" y="9826"/>
                  <a:pt x="9345" y="9826"/>
                </a:cubicBezTo>
                <a:cubicBezTo>
                  <a:pt x="11526" y="9826"/>
                  <a:pt x="13711" y="9351"/>
                  <a:pt x="15378" y="8400"/>
                </a:cubicBezTo>
                <a:cubicBezTo>
                  <a:pt x="15512" y="8300"/>
                  <a:pt x="15645" y="8234"/>
                  <a:pt x="15745" y="8134"/>
                </a:cubicBezTo>
                <a:cubicBezTo>
                  <a:pt x="18714" y="6232"/>
                  <a:pt x="18547" y="3297"/>
                  <a:pt x="15378" y="1429"/>
                </a:cubicBezTo>
                <a:cubicBezTo>
                  <a:pt x="13699" y="477"/>
                  <a:pt x="11527" y="1"/>
                  <a:pt x="9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0" name="Google Shape;850;p37"/>
          <p:cNvSpPr/>
          <p:nvPr/>
        </p:nvSpPr>
        <p:spPr>
          <a:xfrm>
            <a:off x="6633415" y="3419894"/>
            <a:ext cx="404039" cy="233158"/>
          </a:xfrm>
          <a:custGeom>
            <a:avLst/>
            <a:gdLst/>
            <a:ahLst/>
            <a:cxnLst/>
            <a:rect l="l" t="t" r="r" b="b"/>
            <a:pathLst>
              <a:path w="16246" h="9375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273"/>
                  <a:pt x="3637" y="9374"/>
                  <a:pt x="8140" y="9374"/>
                </a:cubicBezTo>
                <a:cubicBezTo>
                  <a:pt x="12610" y="9374"/>
                  <a:pt x="16246" y="7273"/>
                  <a:pt x="16246" y="4704"/>
                </a:cubicBezTo>
                <a:cubicBezTo>
                  <a:pt x="16246" y="2102"/>
                  <a:pt x="12610" y="1"/>
                  <a:pt x="8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1" name="Google Shape;851;p37"/>
          <p:cNvSpPr/>
          <p:nvPr/>
        </p:nvSpPr>
        <p:spPr>
          <a:xfrm>
            <a:off x="6635082" y="3452052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0"/>
                </a:moveTo>
                <a:cubicBezTo>
                  <a:pt x="5971" y="0"/>
                  <a:pt x="3886" y="459"/>
                  <a:pt x="2302" y="1376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2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2"/>
                  <a:pt x="16112" y="4045"/>
                </a:cubicBezTo>
                <a:cubicBezTo>
                  <a:pt x="15878" y="3078"/>
                  <a:pt x="15111" y="2144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2" name="Google Shape;852;p37"/>
          <p:cNvSpPr/>
          <p:nvPr/>
        </p:nvSpPr>
        <p:spPr>
          <a:xfrm>
            <a:off x="6703922" y="3462222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33" y="4068"/>
                </a:moveTo>
                <a:cubicBezTo>
                  <a:pt x="7489" y="4068"/>
                  <a:pt x="7735" y="4117"/>
                  <a:pt x="7973" y="4236"/>
                </a:cubicBezTo>
                <a:cubicBezTo>
                  <a:pt x="7907" y="4236"/>
                  <a:pt x="7840" y="4303"/>
                  <a:pt x="7773" y="4303"/>
                </a:cubicBezTo>
                <a:lnTo>
                  <a:pt x="7773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52" y="4612"/>
                  <a:pt x="6779" y="4688"/>
                  <a:pt x="6412" y="4688"/>
                </a:cubicBezTo>
                <a:cubicBezTo>
                  <a:pt x="6088" y="4688"/>
                  <a:pt x="5769" y="4628"/>
                  <a:pt x="5472" y="4503"/>
                </a:cubicBezTo>
                <a:cubicBezTo>
                  <a:pt x="6124" y="4278"/>
                  <a:pt x="6701" y="4068"/>
                  <a:pt x="7233" y="4068"/>
                </a:cubicBezTo>
                <a:close/>
                <a:moveTo>
                  <a:pt x="1269" y="0"/>
                </a:moveTo>
                <a:lnTo>
                  <a:pt x="1" y="701"/>
                </a:lnTo>
                <a:lnTo>
                  <a:pt x="1" y="1668"/>
                </a:lnTo>
                <a:lnTo>
                  <a:pt x="435" y="1935"/>
                </a:lnTo>
                <a:cubicBezTo>
                  <a:pt x="301" y="2102"/>
                  <a:pt x="234" y="2268"/>
                  <a:pt x="234" y="2502"/>
                </a:cubicBezTo>
                <a:lnTo>
                  <a:pt x="234" y="3436"/>
                </a:lnTo>
                <a:cubicBezTo>
                  <a:pt x="234" y="3870"/>
                  <a:pt x="535" y="4236"/>
                  <a:pt x="1135" y="4570"/>
                </a:cubicBezTo>
                <a:cubicBezTo>
                  <a:pt x="1635" y="4870"/>
                  <a:pt x="2236" y="5070"/>
                  <a:pt x="2836" y="5070"/>
                </a:cubicBezTo>
                <a:lnTo>
                  <a:pt x="3203" y="5070"/>
                </a:lnTo>
                <a:cubicBezTo>
                  <a:pt x="3837" y="5037"/>
                  <a:pt x="4437" y="4904"/>
                  <a:pt x="5038" y="4670"/>
                </a:cubicBezTo>
                <a:lnTo>
                  <a:pt x="5405" y="4570"/>
                </a:lnTo>
                <a:lnTo>
                  <a:pt x="4337" y="5604"/>
                </a:lnTo>
                <a:lnTo>
                  <a:pt x="4337" y="6571"/>
                </a:lnTo>
                <a:cubicBezTo>
                  <a:pt x="4919" y="6795"/>
                  <a:pt x="5534" y="6905"/>
                  <a:pt x="6149" y="6905"/>
                </a:cubicBezTo>
                <a:cubicBezTo>
                  <a:pt x="6911" y="6905"/>
                  <a:pt x="7673" y="6737"/>
                  <a:pt x="8374" y="6405"/>
                </a:cubicBezTo>
                <a:lnTo>
                  <a:pt x="9408" y="7005"/>
                </a:lnTo>
                <a:lnTo>
                  <a:pt x="10642" y="6271"/>
                </a:lnTo>
                <a:lnTo>
                  <a:pt x="10642" y="5304"/>
                </a:lnTo>
                <a:lnTo>
                  <a:pt x="10242" y="5070"/>
                </a:lnTo>
                <a:cubicBezTo>
                  <a:pt x="10375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42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905" y="2102"/>
                  <a:pt x="5472" y="2268"/>
                  <a:pt x="5105" y="2368"/>
                </a:cubicBezTo>
                <a:cubicBezTo>
                  <a:pt x="4704" y="2535"/>
                  <a:pt x="4271" y="2669"/>
                  <a:pt x="3804" y="2802"/>
                </a:cubicBezTo>
                <a:cubicBezTo>
                  <a:pt x="3604" y="2835"/>
                  <a:pt x="3403" y="2869"/>
                  <a:pt x="3203" y="2869"/>
                </a:cubicBezTo>
                <a:cubicBezTo>
                  <a:pt x="3036" y="2835"/>
                  <a:pt x="2870" y="2802"/>
                  <a:pt x="2703" y="2735"/>
                </a:cubicBezTo>
                <a:lnTo>
                  <a:pt x="2736" y="2702"/>
                </a:lnTo>
                <a:lnTo>
                  <a:pt x="2870" y="2602"/>
                </a:lnTo>
                <a:cubicBezTo>
                  <a:pt x="2970" y="2535"/>
                  <a:pt x="3103" y="2502"/>
                  <a:pt x="3203" y="2435"/>
                </a:cubicBezTo>
                <a:cubicBezTo>
                  <a:pt x="3507" y="2310"/>
                  <a:pt x="3839" y="2242"/>
                  <a:pt x="4170" y="2242"/>
                </a:cubicBezTo>
                <a:cubicBezTo>
                  <a:pt x="4456" y="2242"/>
                  <a:pt x="4741" y="2293"/>
                  <a:pt x="5005" y="2402"/>
                </a:cubicBezTo>
                <a:lnTo>
                  <a:pt x="6072" y="1368"/>
                </a:lnTo>
                <a:lnTo>
                  <a:pt x="6072" y="400"/>
                </a:lnTo>
                <a:cubicBezTo>
                  <a:pt x="5536" y="209"/>
                  <a:pt x="4978" y="116"/>
                  <a:pt x="4423" y="116"/>
                </a:cubicBezTo>
                <a:cubicBezTo>
                  <a:pt x="4011" y="116"/>
                  <a:pt x="3601" y="167"/>
                  <a:pt x="3203" y="267"/>
                </a:cubicBezTo>
                <a:cubicBezTo>
                  <a:pt x="2903" y="367"/>
                  <a:pt x="2603" y="467"/>
                  <a:pt x="2303" y="601"/>
                </a:cubicBezTo>
                <a:lnTo>
                  <a:pt x="1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3" name="Google Shape;853;p37"/>
          <p:cNvSpPr/>
          <p:nvPr/>
        </p:nvSpPr>
        <p:spPr>
          <a:xfrm>
            <a:off x="6702281" y="3461376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36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36" y="4104"/>
                </a:lnTo>
                <a:cubicBezTo>
                  <a:pt x="3870" y="4070"/>
                  <a:pt x="4503" y="3937"/>
                  <a:pt x="5104" y="3703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0" y="4671"/>
                  <a:pt x="6522" y="4671"/>
                </a:cubicBezTo>
                <a:cubicBezTo>
                  <a:pt x="6163" y="4671"/>
                  <a:pt x="5804" y="4604"/>
                  <a:pt x="5471" y="4471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08" y="3003"/>
                  <a:pt x="9607" y="2302"/>
                </a:cubicBezTo>
                <a:cubicBezTo>
                  <a:pt x="9005" y="1981"/>
                  <a:pt x="8343" y="1817"/>
                  <a:pt x="7678" y="1817"/>
                </a:cubicBezTo>
                <a:cubicBezTo>
                  <a:pt x="7238" y="1817"/>
                  <a:pt x="6797" y="1889"/>
                  <a:pt x="6371" y="2036"/>
                </a:cubicBezTo>
                <a:cubicBezTo>
                  <a:pt x="5938" y="2136"/>
                  <a:pt x="5538" y="2269"/>
                  <a:pt x="5171" y="2402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69"/>
                  <a:pt x="3469" y="2869"/>
                  <a:pt x="3269" y="2869"/>
                </a:cubicBezTo>
                <a:cubicBezTo>
                  <a:pt x="3036" y="2869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36" y="1602"/>
                  <a:pt x="3136" y="1535"/>
                  <a:pt x="3269" y="1502"/>
                </a:cubicBezTo>
                <a:cubicBezTo>
                  <a:pt x="3573" y="1359"/>
                  <a:pt x="3896" y="1292"/>
                  <a:pt x="4223" y="1292"/>
                </a:cubicBezTo>
                <a:cubicBezTo>
                  <a:pt x="4506" y="1292"/>
                  <a:pt x="4792" y="1342"/>
                  <a:pt x="5071" y="1435"/>
                </a:cubicBezTo>
                <a:lnTo>
                  <a:pt x="6105" y="401"/>
                </a:lnTo>
                <a:cubicBezTo>
                  <a:pt x="5579" y="232"/>
                  <a:pt x="5043" y="148"/>
                  <a:pt x="4503" y="148"/>
                </a:cubicBezTo>
                <a:cubicBezTo>
                  <a:pt x="4082" y="148"/>
                  <a:pt x="3659" y="199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4" name="Google Shape;854;p37"/>
          <p:cNvSpPr/>
          <p:nvPr/>
        </p:nvSpPr>
        <p:spPr>
          <a:xfrm>
            <a:off x="6703100" y="3461377"/>
            <a:ext cx="57275" cy="17459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5" name="Google Shape;855;p37"/>
          <p:cNvSpPr/>
          <p:nvPr/>
        </p:nvSpPr>
        <p:spPr>
          <a:xfrm>
            <a:off x="6779428" y="3464561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0"/>
                </a:moveTo>
                <a:cubicBezTo>
                  <a:pt x="913" y="0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0"/>
                  <a:pt x="13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6" name="Google Shape;856;p37"/>
          <p:cNvSpPr/>
          <p:nvPr/>
        </p:nvSpPr>
        <p:spPr>
          <a:xfrm>
            <a:off x="6859906" y="3506416"/>
            <a:ext cx="111170" cy="71975"/>
          </a:xfrm>
          <a:custGeom>
            <a:avLst/>
            <a:gdLst/>
            <a:ahLst/>
            <a:cxnLst/>
            <a:rect l="l" t="t" r="r" b="b"/>
            <a:pathLst>
              <a:path w="4470" h="2894" extrusionOk="0">
                <a:moveTo>
                  <a:pt x="1252" y="1"/>
                </a:moveTo>
                <a:cubicBezTo>
                  <a:pt x="829" y="1"/>
                  <a:pt x="405" y="65"/>
                  <a:pt x="0" y="191"/>
                </a:cubicBezTo>
                <a:cubicBezTo>
                  <a:pt x="306" y="132"/>
                  <a:pt x="614" y="102"/>
                  <a:pt x="922" y="102"/>
                </a:cubicBezTo>
                <a:cubicBezTo>
                  <a:pt x="1657" y="102"/>
                  <a:pt x="2388" y="272"/>
                  <a:pt x="3069" y="625"/>
                </a:cubicBezTo>
                <a:cubicBezTo>
                  <a:pt x="4070" y="1192"/>
                  <a:pt x="4236" y="1892"/>
                  <a:pt x="3302" y="2893"/>
                </a:cubicBezTo>
                <a:cubicBezTo>
                  <a:pt x="4337" y="2093"/>
                  <a:pt x="4470" y="1225"/>
                  <a:pt x="3236" y="525"/>
                </a:cubicBezTo>
                <a:cubicBezTo>
                  <a:pt x="2635" y="173"/>
                  <a:pt x="1944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7" name="Google Shape;857;p37"/>
          <p:cNvSpPr/>
          <p:nvPr/>
        </p:nvSpPr>
        <p:spPr>
          <a:xfrm>
            <a:off x="6937054" y="3578365"/>
            <a:ext cx="31536" cy="33201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4"/>
                </a:lnTo>
                <a:lnTo>
                  <a:pt x="0" y="1334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8" name="Google Shape;858;p37"/>
          <p:cNvSpPr/>
          <p:nvPr/>
        </p:nvSpPr>
        <p:spPr>
          <a:xfrm>
            <a:off x="6811783" y="3573367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0" y="1102"/>
                </a:lnTo>
                <a:lnTo>
                  <a:pt x="1168" y="168"/>
                </a:lnTo>
                <a:cubicBezTo>
                  <a:pt x="1424" y="245"/>
                  <a:pt x="1685" y="282"/>
                  <a:pt x="1946" y="282"/>
                </a:cubicBezTo>
                <a:cubicBezTo>
                  <a:pt x="2363" y="282"/>
                  <a:pt x="2779" y="186"/>
                  <a:pt x="3169" y="1"/>
                </a:cubicBezTo>
                <a:lnTo>
                  <a:pt x="3169" y="1"/>
                </a:lnTo>
                <a:cubicBezTo>
                  <a:pt x="2836" y="134"/>
                  <a:pt x="2477" y="201"/>
                  <a:pt x="2123" y="201"/>
                </a:cubicBezTo>
                <a:cubicBezTo>
                  <a:pt x="1768" y="201"/>
                  <a:pt x="1418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9" name="Google Shape;859;p37"/>
          <p:cNvSpPr/>
          <p:nvPr/>
        </p:nvSpPr>
        <p:spPr>
          <a:xfrm>
            <a:off x="6752044" y="3504527"/>
            <a:ext cx="46482" cy="29471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768" y="0"/>
                </a:moveTo>
                <a:cubicBezTo>
                  <a:pt x="234" y="301"/>
                  <a:pt x="1" y="601"/>
                  <a:pt x="368" y="934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8" y="1134"/>
                  <a:pt x="1268" y="1134"/>
                </a:cubicBezTo>
                <a:cubicBezTo>
                  <a:pt x="1035" y="1101"/>
                  <a:pt x="835" y="1068"/>
                  <a:pt x="668" y="934"/>
                </a:cubicBezTo>
                <a:cubicBezTo>
                  <a:pt x="268" y="734"/>
                  <a:pt x="201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0" name="Google Shape;860;p37"/>
          <p:cNvSpPr/>
          <p:nvPr/>
        </p:nvSpPr>
        <p:spPr>
          <a:xfrm>
            <a:off x="6702454" y="3494579"/>
            <a:ext cx="72024" cy="6886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3"/>
                </a:cubicBezTo>
                <a:lnTo>
                  <a:pt x="1043" y="13"/>
                </a:lnTo>
                <a:cubicBezTo>
                  <a:pt x="1049" y="9"/>
                  <a:pt x="1055" y="4"/>
                  <a:pt x="1061" y="0"/>
                </a:cubicBezTo>
                <a:close/>
                <a:moveTo>
                  <a:pt x="1043" y="13"/>
                </a:moveTo>
                <a:cubicBezTo>
                  <a:pt x="26" y="777"/>
                  <a:pt x="0" y="1605"/>
                  <a:pt x="1161" y="2268"/>
                </a:cubicBezTo>
                <a:cubicBezTo>
                  <a:pt x="1694" y="2569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2"/>
                  <a:pt x="1043" y="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1" name="Google Shape;861;p37"/>
          <p:cNvSpPr/>
          <p:nvPr/>
        </p:nvSpPr>
        <p:spPr>
          <a:xfrm>
            <a:off x="7132011" y="4267541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603" y="12118"/>
                </a:cubicBezTo>
                <a:cubicBezTo>
                  <a:pt x="5988" y="13502"/>
                  <a:pt x="9132" y="14194"/>
                  <a:pt x="12280" y="14194"/>
                </a:cubicBezTo>
                <a:cubicBezTo>
                  <a:pt x="15428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2" name="Google Shape;862;p37"/>
          <p:cNvSpPr/>
          <p:nvPr/>
        </p:nvSpPr>
        <p:spPr>
          <a:xfrm>
            <a:off x="7102142" y="4210290"/>
            <a:ext cx="667837" cy="353205"/>
          </a:xfrm>
          <a:custGeom>
            <a:avLst/>
            <a:gdLst/>
            <a:ahLst/>
            <a:cxnLst/>
            <a:rect l="l" t="t" r="r" b="b"/>
            <a:pathLst>
              <a:path w="26853" h="14202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49"/>
                  <a:pt x="4804" y="12118"/>
                </a:cubicBezTo>
                <a:cubicBezTo>
                  <a:pt x="7201" y="13507"/>
                  <a:pt x="10336" y="14201"/>
                  <a:pt x="13472" y="14201"/>
                </a:cubicBezTo>
                <a:cubicBezTo>
                  <a:pt x="15835" y="14201"/>
                  <a:pt x="18199" y="13807"/>
                  <a:pt x="20248" y="13019"/>
                </a:cubicBezTo>
                <a:lnTo>
                  <a:pt x="20448" y="12952"/>
                </a:lnTo>
                <a:cubicBezTo>
                  <a:pt x="21049" y="12718"/>
                  <a:pt x="21616" y="12452"/>
                  <a:pt x="22183" y="12118"/>
                </a:cubicBezTo>
                <a:cubicBezTo>
                  <a:pt x="26186" y="9816"/>
                  <a:pt x="26853" y="6314"/>
                  <a:pt x="24151" y="3578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3" name="Google Shape;863;p37"/>
          <p:cNvSpPr/>
          <p:nvPr/>
        </p:nvSpPr>
        <p:spPr>
          <a:xfrm>
            <a:off x="7434804" y="4263612"/>
            <a:ext cx="297024" cy="177548"/>
          </a:xfrm>
          <a:custGeom>
            <a:avLst/>
            <a:gdLst/>
            <a:ahLst/>
            <a:cxnLst/>
            <a:rect l="l" t="t" r="r" b="b"/>
            <a:pathLst>
              <a:path w="11943" h="7139" extrusionOk="0">
                <a:moveTo>
                  <a:pt x="7673" y="0"/>
                </a:moveTo>
                <a:cubicBezTo>
                  <a:pt x="8140" y="801"/>
                  <a:pt x="7973" y="1635"/>
                  <a:pt x="5271" y="1801"/>
                </a:cubicBezTo>
                <a:cubicBezTo>
                  <a:pt x="1" y="2102"/>
                  <a:pt x="6672" y="7139"/>
                  <a:pt x="6672" y="7139"/>
                </a:cubicBezTo>
                <a:cubicBezTo>
                  <a:pt x="6672" y="7139"/>
                  <a:pt x="8336" y="6323"/>
                  <a:pt x="9656" y="6323"/>
                </a:cubicBezTo>
                <a:cubicBezTo>
                  <a:pt x="10224" y="6323"/>
                  <a:pt x="10728" y="6474"/>
                  <a:pt x="11008" y="6905"/>
                </a:cubicBezTo>
                <a:cubicBezTo>
                  <a:pt x="11942" y="5204"/>
                  <a:pt x="11642" y="3336"/>
                  <a:pt x="10108" y="1768"/>
                </a:cubicBezTo>
                <a:cubicBezTo>
                  <a:pt x="9808" y="1468"/>
                  <a:pt x="9507" y="1168"/>
                  <a:pt x="9140" y="934"/>
                </a:cubicBezTo>
                <a:cubicBezTo>
                  <a:pt x="8840" y="701"/>
                  <a:pt x="8540" y="500"/>
                  <a:pt x="8240" y="334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4" name="Google Shape;864;p37"/>
          <p:cNvSpPr/>
          <p:nvPr/>
        </p:nvSpPr>
        <p:spPr>
          <a:xfrm>
            <a:off x="7638067" y="4318948"/>
            <a:ext cx="87119" cy="82519"/>
          </a:xfrm>
          <a:custGeom>
            <a:avLst/>
            <a:gdLst/>
            <a:ahLst/>
            <a:cxnLst/>
            <a:rect l="l" t="t" r="r" b="b"/>
            <a:pathLst>
              <a:path w="3503" h="3318" extrusionOk="0">
                <a:moveTo>
                  <a:pt x="1356" y="0"/>
                </a:moveTo>
                <a:cubicBezTo>
                  <a:pt x="1304" y="0"/>
                  <a:pt x="1252" y="3"/>
                  <a:pt x="1201" y="10"/>
                </a:cubicBezTo>
                <a:cubicBezTo>
                  <a:pt x="400" y="77"/>
                  <a:pt x="0" y="911"/>
                  <a:pt x="300" y="1811"/>
                </a:cubicBezTo>
                <a:cubicBezTo>
                  <a:pt x="618" y="2700"/>
                  <a:pt x="1419" y="3317"/>
                  <a:pt x="2185" y="3317"/>
                </a:cubicBezTo>
                <a:cubicBezTo>
                  <a:pt x="2224" y="3317"/>
                  <a:pt x="2263" y="3316"/>
                  <a:pt x="2302" y="3312"/>
                </a:cubicBezTo>
                <a:cubicBezTo>
                  <a:pt x="3102" y="3212"/>
                  <a:pt x="3503" y="2412"/>
                  <a:pt x="3169" y="1511"/>
                </a:cubicBezTo>
                <a:cubicBezTo>
                  <a:pt x="2889" y="639"/>
                  <a:pt x="2086" y="0"/>
                  <a:pt x="1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5" name="Google Shape;865;p37"/>
          <p:cNvSpPr/>
          <p:nvPr/>
        </p:nvSpPr>
        <p:spPr>
          <a:xfrm>
            <a:off x="7205004" y="4264481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6" name="Google Shape;866;p37"/>
          <p:cNvSpPr/>
          <p:nvPr/>
        </p:nvSpPr>
        <p:spPr>
          <a:xfrm>
            <a:off x="7205004" y="4264481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7" name="Google Shape;867;p37"/>
          <p:cNvSpPr/>
          <p:nvPr/>
        </p:nvSpPr>
        <p:spPr>
          <a:xfrm>
            <a:off x="7215797" y="427002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8" name="Google Shape;868;p37"/>
          <p:cNvSpPr/>
          <p:nvPr/>
        </p:nvSpPr>
        <p:spPr>
          <a:xfrm>
            <a:off x="7215797" y="427002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9" name="Google Shape;869;p37"/>
          <p:cNvSpPr/>
          <p:nvPr/>
        </p:nvSpPr>
        <p:spPr>
          <a:xfrm>
            <a:off x="7237360" y="43023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0" name="Google Shape;870;p37"/>
          <p:cNvSpPr/>
          <p:nvPr/>
        </p:nvSpPr>
        <p:spPr>
          <a:xfrm>
            <a:off x="7237360" y="43023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1" name="Google Shape;871;p37"/>
          <p:cNvSpPr/>
          <p:nvPr/>
        </p:nvSpPr>
        <p:spPr>
          <a:xfrm>
            <a:off x="7306226" y="4312557"/>
            <a:ext cx="264668" cy="173395"/>
          </a:xfrm>
          <a:custGeom>
            <a:avLst/>
            <a:gdLst/>
            <a:ahLst/>
            <a:cxnLst/>
            <a:rect l="l" t="t" r="r" b="b"/>
            <a:pathLst>
              <a:path w="10642" h="6972" extrusionOk="0">
                <a:moveTo>
                  <a:pt x="7194" y="4046"/>
                </a:moveTo>
                <a:cubicBezTo>
                  <a:pt x="7456" y="4046"/>
                  <a:pt x="7703" y="4102"/>
                  <a:pt x="7939" y="4237"/>
                </a:cubicBezTo>
                <a:lnTo>
                  <a:pt x="7772" y="4337"/>
                </a:lnTo>
                <a:cubicBezTo>
                  <a:pt x="7672" y="4370"/>
                  <a:pt x="7606" y="4437"/>
                  <a:pt x="7506" y="4470"/>
                </a:cubicBezTo>
                <a:cubicBezTo>
                  <a:pt x="7161" y="4608"/>
                  <a:pt x="6798" y="4675"/>
                  <a:pt x="6441" y="4675"/>
                </a:cubicBezTo>
                <a:cubicBezTo>
                  <a:pt x="6107" y="4675"/>
                  <a:pt x="5777" y="4616"/>
                  <a:pt x="5471" y="4503"/>
                </a:cubicBezTo>
                <a:cubicBezTo>
                  <a:pt x="6112" y="4260"/>
                  <a:pt x="6680" y="4046"/>
                  <a:pt x="7194" y="4046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668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203" y="5071"/>
                </a:lnTo>
                <a:cubicBezTo>
                  <a:pt x="3803" y="5037"/>
                  <a:pt x="4437" y="4870"/>
                  <a:pt x="5037" y="4670"/>
                </a:cubicBezTo>
                <a:lnTo>
                  <a:pt x="5404" y="4537"/>
                </a:lnTo>
                <a:lnTo>
                  <a:pt x="4337" y="5604"/>
                </a:lnTo>
                <a:lnTo>
                  <a:pt x="4337" y="6572"/>
                </a:lnTo>
                <a:cubicBezTo>
                  <a:pt x="4906" y="6776"/>
                  <a:pt x="5507" y="6878"/>
                  <a:pt x="6109" y="6878"/>
                </a:cubicBezTo>
                <a:cubicBezTo>
                  <a:pt x="6884" y="6878"/>
                  <a:pt x="7660" y="6709"/>
                  <a:pt x="8373" y="6371"/>
                </a:cubicBezTo>
                <a:lnTo>
                  <a:pt x="9407" y="6972"/>
                </a:lnTo>
                <a:lnTo>
                  <a:pt x="10641" y="6271"/>
                </a:lnTo>
                <a:lnTo>
                  <a:pt x="10641" y="5304"/>
                </a:lnTo>
                <a:lnTo>
                  <a:pt x="10241" y="5037"/>
                </a:lnTo>
                <a:cubicBezTo>
                  <a:pt x="10341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02"/>
                  <a:pt x="10141" y="2635"/>
                  <a:pt x="9540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5" y="1873"/>
                  <a:pt x="6305" y="2002"/>
                </a:cubicBezTo>
                <a:cubicBezTo>
                  <a:pt x="5904" y="2135"/>
                  <a:pt x="5471" y="2269"/>
                  <a:pt x="5104" y="2402"/>
                </a:cubicBezTo>
                <a:cubicBezTo>
                  <a:pt x="4670" y="2535"/>
                  <a:pt x="4237" y="2702"/>
                  <a:pt x="3803" y="2802"/>
                </a:cubicBezTo>
                <a:cubicBezTo>
                  <a:pt x="3603" y="2836"/>
                  <a:pt x="3403" y="2869"/>
                  <a:pt x="3203" y="2869"/>
                </a:cubicBezTo>
                <a:cubicBezTo>
                  <a:pt x="3036" y="2836"/>
                  <a:pt x="2869" y="2802"/>
                  <a:pt x="2702" y="2736"/>
                </a:cubicBezTo>
                <a:lnTo>
                  <a:pt x="2736" y="2702"/>
                </a:lnTo>
                <a:cubicBezTo>
                  <a:pt x="2769" y="2669"/>
                  <a:pt x="2802" y="2635"/>
                  <a:pt x="2869" y="2635"/>
                </a:cubicBezTo>
                <a:cubicBezTo>
                  <a:pt x="2969" y="2569"/>
                  <a:pt x="3069" y="2502"/>
                  <a:pt x="3203" y="2435"/>
                </a:cubicBezTo>
                <a:cubicBezTo>
                  <a:pt x="3506" y="2310"/>
                  <a:pt x="3839" y="2243"/>
                  <a:pt x="4169" y="2243"/>
                </a:cubicBezTo>
                <a:cubicBezTo>
                  <a:pt x="4455" y="2243"/>
                  <a:pt x="4740" y="2293"/>
                  <a:pt x="5004" y="2402"/>
                </a:cubicBezTo>
                <a:lnTo>
                  <a:pt x="6071" y="1368"/>
                </a:lnTo>
                <a:lnTo>
                  <a:pt x="6071" y="401"/>
                </a:lnTo>
                <a:cubicBezTo>
                  <a:pt x="5552" y="215"/>
                  <a:pt x="5013" y="123"/>
                  <a:pt x="4476" y="123"/>
                </a:cubicBezTo>
                <a:cubicBezTo>
                  <a:pt x="4046" y="123"/>
                  <a:pt x="3618" y="182"/>
                  <a:pt x="3203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2" name="Google Shape;872;p37"/>
          <p:cNvSpPr/>
          <p:nvPr/>
        </p:nvSpPr>
        <p:spPr>
          <a:xfrm>
            <a:off x="7304559" y="431171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3" name="Google Shape;873;p37"/>
          <p:cNvSpPr/>
          <p:nvPr/>
        </p:nvSpPr>
        <p:spPr>
          <a:xfrm>
            <a:off x="7304559" y="431171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4" name="Google Shape;874;p37"/>
          <p:cNvSpPr/>
          <p:nvPr/>
        </p:nvSpPr>
        <p:spPr>
          <a:xfrm>
            <a:off x="7305381" y="4311710"/>
            <a:ext cx="57275" cy="17459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" y="701"/>
                </a:lnTo>
                <a:lnTo>
                  <a:pt x="1268" y="134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5" name="Google Shape;875;p37"/>
          <p:cNvSpPr/>
          <p:nvPr/>
        </p:nvSpPr>
        <p:spPr>
          <a:xfrm>
            <a:off x="7381707" y="4314396"/>
            <a:ext cx="74685" cy="33028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05" y="1"/>
                </a:moveTo>
                <a:cubicBezTo>
                  <a:pt x="929" y="1"/>
                  <a:pt x="457" y="67"/>
                  <a:pt x="1" y="193"/>
                </a:cubicBezTo>
                <a:cubicBezTo>
                  <a:pt x="362" y="124"/>
                  <a:pt x="735" y="89"/>
                  <a:pt x="1110" y="89"/>
                </a:cubicBezTo>
                <a:cubicBezTo>
                  <a:pt x="1635" y="89"/>
                  <a:pt x="2163" y="157"/>
                  <a:pt x="2669" y="293"/>
                </a:cubicBezTo>
                <a:lnTo>
                  <a:pt x="1935" y="1327"/>
                </a:lnTo>
                <a:lnTo>
                  <a:pt x="3003" y="260"/>
                </a:lnTo>
                <a:cubicBezTo>
                  <a:pt x="2475" y="84"/>
                  <a:pt x="1937" y="1"/>
                  <a:pt x="14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6" name="Google Shape;876;p37"/>
          <p:cNvSpPr/>
          <p:nvPr/>
        </p:nvSpPr>
        <p:spPr>
          <a:xfrm>
            <a:off x="7462186" y="4356701"/>
            <a:ext cx="111195" cy="72024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0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7"/>
                  <a:pt x="3069" y="594"/>
                </a:cubicBezTo>
                <a:cubicBezTo>
                  <a:pt x="4070" y="1194"/>
                  <a:pt x="4237" y="1895"/>
                  <a:pt x="3303" y="2895"/>
                </a:cubicBezTo>
                <a:cubicBezTo>
                  <a:pt x="4337" y="2095"/>
                  <a:pt x="4470" y="1194"/>
                  <a:pt x="3236" y="494"/>
                </a:cubicBezTo>
                <a:cubicBezTo>
                  <a:pt x="2641" y="165"/>
                  <a:pt x="1957" y="1"/>
                  <a:pt x="127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7" name="Google Shape;877;p37"/>
          <p:cNvSpPr/>
          <p:nvPr/>
        </p:nvSpPr>
        <p:spPr>
          <a:xfrm>
            <a:off x="7539333" y="4428699"/>
            <a:ext cx="31560" cy="32381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8" name="Google Shape;878;p37"/>
          <p:cNvSpPr/>
          <p:nvPr/>
        </p:nvSpPr>
        <p:spPr>
          <a:xfrm>
            <a:off x="7414062" y="4423725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068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77" y="200"/>
                  <a:pt x="2119" y="200"/>
                </a:cubicBezTo>
                <a:cubicBezTo>
                  <a:pt x="1760" y="200"/>
                  <a:pt x="1402" y="134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9" name="Google Shape;879;p37"/>
          <p:cNvSpPr/>
          <p:nvPr/>
        </p:nvSpPr>
        <p:spPr>
          <a:xfrm>
            <a:off x="7354325" y="4354861"/>
            <a:ext cx="46482" cy="29422"/>
          </a:xfrm>
          <a:custGeom>
            <a:avLst/>
            <a:gdLst/>
            <a:ahLst/>
            <a:cxnLst/>
            <a:rect l="l" t="t" r="r" b="b"/>
            <a:pathLst>
              <a:path w="1869" h="1183" extrusionOk="0">
                <a:moveTo>
                  <a:pt x="768" y="0"/>
                </a:moveTo>
                <a:cubicBezTo>
                  <a:pt x="234" y="267"/>
                  <a:pt x="1" y="601"/>
                  <a:pt x="368" y="901"/>
                </a:cubicBezTo>
                <a:cubicBezTo>
                  <a:pt x="635" y="1086"/>
                  <a:pt x="953" y="1182"/>
                  <a:pt x="1274" y="1182"/>
                </a:cubicBezTo>
                <a:cubicBezTo>
                  <a:pt x="1475" y="1182"/>
                  <a:pt x="1677" y="1145"/>
                  <a:pt x="1869" y="1068"/>
                </a:cubicBezTo>
                <a:lnTo>
                  <a:pt x="1869" y="1068"/>
                </a:lnTo>
                <a:cubicBezTo>
                  <a:pt x="1727" y="1091"/>
                  <a:pt x="1569" y="1115"/>
                  <a:pt x="1418" y="1115"/>
                </a:cubicBezTo>
                <a:cubicBezTo>
                  <a:pt x="1355" y="1115"/>
                  <a:pt x="1294" y="1111"/>
                  <a:pt x="1235" y="1101"/>
                </a:cubicBezTo>
                <a:cubicBezTo>
                  <a:pt x="1035" y="1101"/>
                  <a:pt x="835" y="1035"/>
                  <a:pt x="668" y="934"/>
                </a:cubicBezTo>
                <a:cubicBezTo>
                  <a:pt x="268" y="701"/>
                  <a:pt x="201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0" name="Google Shape;880;p37"/>
          <p:cNvSpPr/>
          <p:nvPr/>
        </p:nvSpPr>
        <p:spPr>
          <a:xfrm>
            <a:off x="7304560" y="4344066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lnTo>
                  <a:pt x="1068" y="1"/>
                </a:lnTo>
                <a:cubicBezTo>
                  <a:pt x="34" y="801"/>
                  <a:pt x="1" y="1635"/>
                  <a:pt x="1168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02" y="2703"/>
                  <a:pt x="868" y="2169"/>
                  <a:pt x="568" y="1469"/>
                </a:cubicBezTo>
                <a:cubicBezTo>
                  <a:pt x="234" y="801"/>
                  <a:pt x="968" y="101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1" name="Google Shape;881;p37"/>
          <p:cNvSpPr/>
          <p:nvPr/>
        </p:nvSpPr>
        <p:spPr>
          <a:xfrm>
            <a:off x="7166854" y="4177113"/>
            <a:ext cx="611431" cy="353031"/>
          </a:xfrm>
          <a:custGeom>
            <a:avLst/>
            <a:gdLst/>
            <a:ahLst/>
            <a:cxnLst/>
            <a:rect l="l" t="t" r="r" b="b"/>
            <a:pathLst>
              <a:path w="24585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35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100" y="9049"/>
                  <a:pt x="1301" y="10783"/>
                  <a:pt x="3603" y="12118"/>
                </a:cubicBezTo>
                <a:cubicBezTo>
                  <a:pt x="6005" y="13502"/>
                  <a:pt x="9148" y="14194"/>
                  <a:pt x="12292" y="14194"/>
                </a:cubicBezTo>
                <a:cubicBezTo>
                  <a:pt x="15436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84" y="7314"/>
                </a:cubicBezTo>
                <a:lnTo>
                  <a:pt x="24584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2" name="Google Shape;882;p37"/>
          <p:cNvSpPr/>
          <p:nvPr/>
        </p:nvSpPr>
        <p:spPr>
          <a:xfrm>
            <a:off x="7136986" y="4119887"/>
            <a:ext cx="667837" cy="353181"/>
          </a:xfrm>
          <a:custGeom>
            <a:avLst/>
            <a:gdLst/>
            <a:ahLst/>
            <a:cxnLst/>
            <a:rect l="l" t="t" r="r" b="b"/>
            <a:pathLst>
              <a:path w="26853" h="14201" extrusionOk="0">
                <a:moveTo>
                  <a:pt x="13493" y="0"/>
                </a:moveTo>
                <a:cubicBezTo>
                  <a:pt x="10349" y="0"/>
                  <a:pt x="7206" y="692"/>
                  <a:pt x="4804" y="2076"/>
                </a:cubicBezTo>
                <a:cubicBezTo>
                  <a:pt x="0" y="4845"/>
                  <a:pt x="0" y="9348"/>
                  <a:pt x="4804" y="12117"/>
                </a:cubicBezTo>
                <a:cubicBezTo>
                  <a:pt x="7201" y="13506"/>
                  <a:pt x="10346" y="14200"/>
                  <a:pt x="13486" y="14200"/>
                </a:cubicBezTo>
                <a:cubicBezTo>
                  <a:pt x="15851" y="14200"/>
                  <a:pt x="18213" y="13806"/>
                  <a:pt x="20248" y="13018"/>
                </a:cubicBezTo>
                <a:lnTo>
                  <a:pt x="20448" y="12951"/>
                </a:lnTo>
                <a:cubicBezTo>
                  <a:pt x="21049" y="12717"/>
                  <a:pt x="21649" y="12451"/>
                  <a:pt x="22183" y="12117"/>
                </a:cubicBezTo>
                <a:cubicBezTo>
                  <a:pt x="26186" y="9815"/>
                  <a:pt x="26853" y="6279"/>
                  <a:pt x="24184" y="3578"/>
                </a:cubicBezTo>
                <a:cubicBezTo>
                  <a:pt x="23584" y="3010"/>
                  <a:pt x="22917" y="2510"/>
                  <a:pt x="22183" y="2076"/>
                </a:cubicBezTo>
                <a:cubicBezTo>
                  <a:pt x="19781" y="692"/>
                  <a:pt x="16637" y="0"/>
                  <a:pt x="13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3" name="Google Shape;883;p37"/>
          <p:cNvSpPr/>
          <p:nvPr/>
        </p:nvSpPr>
        <p:spPr>
          <a:xfrm>
            <a:off x="7173494" y="4179825"/>
            <a:ext cx="378299" cy="280410"/>
          </a:xfrm>
          <a:custGeom>
            <a:avLst/>
            <a:gdLst/>
            <a:ahLst/>
            <a:cxnLst/>
            <a:rect l="l" t="t" r="r" b="b"/>
            <a:pathLst>
              <a:path w="15211" h="11275" extrusionOk="0">
                <a:moveTo>
                  <a:pt x="4003" y="0"/>
                </a:moveTo>
                <a:lnTo>
                  <a:pt x="4003" y="0"/>
                </a:lnTo>
                <a:cubicBezTo>
                  <a:pt x="3703" y="167"/>
                  <a:pt x="3403" y="367"/>
                  <a:pt x="3102" y="600"/>
                </a:cubicBezTo>
                <a:cubicBezTo>
                  <a:pt x="2902" y="734"/>
                  <a:pt x="2735" y="867"/>
                  <a:pt x="2535" y="1034"/>
                </a:cubicBezTo>
                <a:cubicBezTo>
                  <a:pt x="0" y="3236"/>
                  <a:pt x="0" y="6138"/>
                  <a:pt x="2535" y="8339"/>
                </a:cubicBezTo>
                <a:cubicBezTo>
                  <a:pt x="2735" y="8473"/>
                  <a:pt x="2902" y="8640"/>
                  <a:pt x="3102" y="8773"/>
                </a:cubicBezTo>
                <a:cubicBezTo>
                  <a:pt x="3369" y="8973"/>
                  <a:pt x="3636" y="9140"/>
                  <a:pt x="3936" y="9307"/>
                </a:cubicBezTo>
                <a:cubicBezTo>
                  <a:pt x="4236" y="9507"/>
                  <a:pt x="4537" y="9640"/>
                  <a:pt x="4837" y="9807"/>
                </a:cubicBezTo>
                <a:cubicBezTo>
                  <a:pt x="5104" y="9907"/>
                  <a:pt x="5337" y="10041"/>
                  <a:pt x="5604" y="10141"/>
                </a:cubicBezTo>
                <a:cubicBezTo>
                  <a:pt x="5871" y="10241"/>
                  <a:pt x="6138" y="10341"/>
                  <a:pt x="6405" y="10408"/>
                </a:cubicBezTo>
                <a:cubicBezTo>
                  <a:pt x="7239" y="10674"/>
                  <a:pt x="8106" y="10908"/>
                  <a:pt x="8973" y="11041"/>
                </a:cubicBezTo>
                <a:lnTo>
                  <a:pt x="9540" y="11108"/>
                </a:lnTo>
                <a:cubicBezTo>
                  <a:pt x="10374" y="11208"/>
                  <a:pt x="11241" y="11275"/>
                  <a:pt x="12075" y="11275"/>
                </a:cubicBezTo>
                <a:cubicBezTo>
                  <a:pt x="13143" y="11275"/>
                  <a:pt x="14177" y="11175"/>
                  <a:pt x="15211" y="11008"/>
                </a:cubicBezTo>
                <a:cubicBezTo>
                  <a:pt x="15211" y="11008"/>
                  <a:pt x="13843" y="10741"/>
                  <a:pt x="14077" y="9440"/>
                </a:cubicBezTo>
                <a:cubicBezTo>
                  <a:pt x="13810" y="7505"/>
                  <a:pt x="5271" y="2068"/>
                  <a:pt x="5271" y="2068"/>
                </a:cubicBezTo>
                <a:cubicBezTo>
                  <a:pt x="5271" y="2068"/>
                  <a:pt x="3369" y="1334"/>
                  <a:pt x="4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4" name="Google Shape;884;p37"/>
          <p:cNvSpPr/>
          <p:nvPr/>
        </p:nvSpPr>
        <p:spPr>
          <a:xfrm>
            <a:off x="7239848" y="4174054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5" name="Google Shape;885;p37"/>
          <p:cNvSpPr/>
          <p:nvPr/>
        </p:nvSpPr>
        <p:spPr>
          <a:xfrm>
            <a:off x="7239848" y="4174054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6" name="Google Shape;886;p37"/>
          <p:cNvSpPr/>
          <p:nvPr/>
        </p:nvSpPr>
        <p:spPr>
          <a:xfrm>
            <a:off x="7270537" y="4178979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7" name="Google Shape;887;p37"/>
          <p:cNvSpPr/>
          <p:nvPr/>
        </p:nvSpPr>
        <p:spPr>
          <a:xfrm>
            <a:off x="7270537" y="4178979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8" name="Google Shape;888;p37"/>
          <p:cNvSpPr/>
          <p:nvPr/>
        </p:nvSpPr>
        <p:spPr>
          <a:xfrm>
            <a:off x="7272203" y="4211957"/>
            <a:ext cx="400732" cy="200378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9" name="Google Shape;889;p37"/>
          <p:cNvSpPr/>
          <p:nvPr/>
        </p:nvSpPr>
        <p:spPr>
          <a:xfrm>
            <a:off x="7272203" y="4211957"/>
            <a:ext cx="400732" cy="200378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0" name="Google Shape;890;p37"/>
          <p:cNvSpPr/>
          <p:nvPr/>
        </p:nvSpPr>
        <p:spPr>
          <a:xfrm>
            <a:off x="7341890" y="4222129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cubicBezTo>
                  <a:pt x="7873" y="4237"/>
                  <a:pt x="7840" y="4270"/>
                  <a:pt x="7773" y="4303"/>
                </a:cubicBezTo>
                <a:cubicBezTo>
                  <a:pt x="7673" y="4370"/>
                  <a:pt x="7573" y="4403"/>
                  <a:pt x="7473" y="4470"/>
                </a:cubicBezTo>
                <a:cubicBezTo>
                  <a:pt x="7156" y="4604"/>
                  <a:pt x="6814" y="4670"/>
                  <a:pt x="6468" y="4670"/>
                </a:cubicBezTo>
                <a:cubicBezTo>
                  <a:pt x="6122" y="4670"/>
                  <a:pt x="5771" y="4604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2"/>
                </a:lnTo>
                <a:cubicBezTo>
                  <a:pt x="301" y="2068"/>
                  <a:pt x="234" y="2269"/>
                  <a:pt x="234" y="2469"/>
                </a:cubicBezTo>
                <a:lnTo>
                  <a:pt x="234" y="3436"/>
                </a:lnTo>
                <a:cubicBezTo>
                  <a:pt x="234" y="3870"/>
                  <a:pt x="501" y="4237"/>
                  <a:pt x="1101" y="4570"/>
                </a:cubicBezTo>
                <a:cubicBezTo>
                  <a:pt x="1635" y="4870"/>
                  <a:pt x="2202" y="5037"/>
                  <a:pt x="2836" y="5071"/>
                </a:cubicBezTo>
                <a:lnTo>
                  <a:pt x="3170" y="5071"/>
                </a:lnTo>
                <a:cubicBezTo>
                  <a:pt x="3803" y="5004"/>
                  <a:pt x="4404" y="4870"/>
                  <a:pt x="5004" y="4637"/>
                </a:cubicBezTo>
                <a:lnTo>
                  <a:pt x="5371" y="4537"/>
                </a:lnTo>
                <a:lnTo>
                  <a:pt x="5371" y="4537"/>
                </a:lnTo>
                <a:lnTo>
                  <a:pt x="4337" y="5571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4"/>
                  <a:pt x="8340" y="6372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271"/>
                </a:lnTo>
                <a:lnTo>
                  <a:pt x="10208" y="5037"/>
                </a:lnTo>
                <a:cubicBezTo>
                  <a:pt x="10341" y="4837"/>
                  <a:pt x="10408" y="4604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9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67" y="2849"/>
                </a:cubicBezTo>
                <a:cubicBezTo>
                  <a:pt x="3303" y="2849"/>
                  <a:pt x="3238" y="2845"/>
                  <a:pt x="3170" y="2836"/>
                </a:cubicBezTo>
                <a:cubicBezTo>
                  <a:pt x="3003" y="2836"/>
                  <a:pt x="2836" y="2802"/>
                  <a:pt x="2669" y="2702"/>
                </a:cubicBezTo>
                <a:lnTo>
                  <a:pt x="2703" y="2669"/>
                </a:lnTo>
                <a:lnTo>
                  <a:pt x="2836" y="2602"/>
                </a:lnTo>
                <a:cubicBezTo>
                  <a:pt x="2936" y="2535"/>
                  <a:pt x="3069" y="2469"/>
                  <a:pt x="3170" y="2435"/>
                </a:cubicBezTo>
                <a:cubicBezTo>
                  <a:pt x="3480" y="2297"/>
                  <a:pt x="3799" y="2231"/>
                  <a:pt x="4118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5"/>
                </a:lnTo>
                <a:lnTo>
                  <a:pt x="6038" y="367"/>
                </a:lnTo>
                <a:cubicBezTo>
                  <a:pt x="5513" y="198"/>
                  <a:pt x="4977" y="114"/>
                  <a:pt x="4436" y="114"/>
                </a:cubicBezTo>
                <a:cubicBezTo>
                  <a:pt x="4016" y="114"/>
                  <a:pt x="3593" y="165"/>
                  <a:pt x="3170" y="267"/>
                </a:cubicBezTo>
                <a:cubicBezTo>
                  <a:pt x="2869" y="367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1" name="Google Shape;891;p37"/>
          <p:cNvSpPr/>
          <p:nvPr/>
        </p:nvSpPr>
        <p:spPr>
          <a:xfrm>
            <a:off x="7340223" y="4221283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2" name="Google Shape;892;p37"/>
          <p:cNvSpPr/>
          <p:nvPr/>
        </p:nvSpPr>
        <p:spPr>
          <a:xfrm>
            <a:off x="7340223" y="4221283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3" name="Google Shape;893;p37"/>
          <p:cNvSpPr/>
          <p:nvPr/>
        </p:nvSpPr>
        <p:spPr>
          <a:xfrm>
            <a:off x="7341068" y="4221283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4" name="Google Shape;894;p37"/>
          <p:cNvSpPr/>
          <p:nvPr/>
        </p:nvSpPr>
        <p:spPr>
          <a:xfrm>
            <a:off x="7416549" y="4224267"/>
            <a:ext cx="74685" cy="32729"/>
          </a:xfrm>
          <a:custGeom>
            <a:avLst/>
            <a:gdLst/>
            <a:ahLst/>
            <a:cxnLst/>
            <a:rect l="l" t="t" r="r" b="b"/>
            <a:pathLst>
              <a:path w="3003" h="1316" extrusionOk="0">
                <a:moveTo>
                  <a:pt x="1381" y="0"/>
                </a:moveTo>
                <a:cubicBezTo>
                  <a:pt x="920" y="0"/>
                  <a:pt x="457" y="59"/>
                  <a:pt x="1" y="181"/>
                </a:cubicBezTo>
                <a:cubicBezTo>
                  <a:pt x="376" y="112"/>
                  <a:pt x="751" y="77"/>
                  <a:pt x="1127" y="77"/>
                </a:cubicBezTo>
                <a:cubicBezTo>
                  <a:pt x="1652" y="77"/>
                  <a:pt x="2177" y="145"/>
                  <a:pt x="2703" y="281"/>
                </a:cubicBezTo>
                <a:lnTo>
                  <a:pt x="1969" y="1315"/>
                </a:lnTo>
                <a:lnTo>
                  <a:pt x="1969" y="1315"/>
                </a:lnTo>
                <a:lnTo>
                  <a:pt x="3003" y="248"/>
                </a:lnTo>
                <a:cubicBezTo>
                  <a:pt x="2477" y="85"/>
                  <a:pt x="1931" y="0"/>
                  <a:pt x="138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5" name="Google Shape;895;p37"/>
          <p:cNvSpPr/>
          <p:nvPr/>
        </p:nvSpPr>
        <p:spPr>
          <a:xfrm>
            <a:off x="7497850" y="4266274"/>
            <a:ext cx="110374" cy="72024"/>
          </a:xfrm>
          <a:custGeom>
            <a:avLst/>
            <a:gdLst/>
            <a:ahLst/>
            <a:cxnLst/>
            <a:rect l="l" t="t" r="r" b="b"/>
            <a:pathLst>
              <a:path w="4438" h="2896" extrusionOk="0">
                <a:moveTo>
                  <a:pt x="1262" y="1"/>
                </a:moveTo>
                <a:cubicBezTo>
                  <a:pt x="837" y="1"/>
                  <a:pt x="411" y="65"/>
                  <a:pt x="1" y="193"/>
                </a:cubicBezTo>
                <a:cubicBezTo>
                  <a:pt x="306" y="134"/>
                  <a:pt x="615" y="104"/>
                  <a:pt x="922" y="104"/>
                </a:cubicBezTo>
                <a:cubicBezTo>
                  <a:pt x="1654" y="104"/>
                  <a:pt x="2378" y="275"/>
                  <a:pt x="3036" y="627"/>
                </a:cubicBezTo>
                <a:cubicBezTo>
                  <a:pt x="4037" y="1194"/>
                  <a:pt x="4204" y="1895"/>
                  <a:pt x="3303" y="2895"/>
                </a:cubicBezTo>
                <a:cubicBezTo>
                  <a:pt x="4337" y="2095"/>
                  <a:pt x="4437" y="1227"/>
                  <a:pt x="3236" y="494"/>
                </a:cubicBezTo>
                <a:cubicBezTo>
                  <a:pt x="2621" y="165"/>
                  <a:pt x="1942" y="1"/>
                  <a:pt x="126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6" name="Google Shape;896;p37"/>
          <p:cNvSpPr/>
          <p:nvPr/>
        </p:nvSpPr>
        <p:spPr>
          <a:xfrm>
            <a:off x="7574996" y="4338272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7" name="Google Shape;897;p37"/>
          <p:cNvSpPr/>
          <p:nvPr/>
        </p:nvSpPr>
        <p:spPr>
          <a:xfrm>
            <a:off x="7448906" y="4333298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" y="1101"/>
                </a:lnTo>
                <a:lnTo>
                  <a:pt x="1202" y="167"/>
                </a:lnTo>
                <a:cubicBezTo>
                  <a:pt x="1445" y="244"/>
                  <a:pt x="1703" y="281"/>
                  <a:pt x="1963" y="281"/>
                </a:cubicBezTo>
                <a:cubicBezTo>
                  <a:pt x="2380" y="281"/>
                  <a:pt x="2800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6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8" name="Google Shape;898;p37"/>
          <p:cNvSpPr/>
          <p:nvPr/>
        </p:nvSpPr>
        <p:spPr>
          <a:xfrm>
            <a:off x="7390012" y="4264432"/>
            <a:ext cx="45637" cy="29422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lnTo>
                  <a:pt x="768" y="0"/>
                </a:lnTo>
                <a:cubicBezTo>
                  <a:pt x="200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2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01" y="1035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9" name="Google Shape;899;p37"/>
          <p:cNvSpPr/>
          <p:nvPr/>
        </p:nvSpPr>
        <p:spPr>
          <a:xfrm>
            <a:off x="7339403" y="4253639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70"/>
                  <a:pt x="2903" y="2803"/>
                </a:cubicBezTo>
                <a:cubicBezTo>
                  <a:pt x="2035" y="2703"/>
                  <a:pt x="901" y="2202"/>
                  <a:pt x="568" y="1502"/>
                </a:cubicBezTo>
                <a:cubicBezTo>
                  <a:pt x="234" y="801"/>
                  <a:pt x="1001" y="101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0" name="Google Shape;900;p37"/>
          <p:cNvSpPr/>
          <p:nvPr/>
        </p:nvSpPr>
        <p:spPr>
          <a:xfrm>
            <a:off x="7132011" y="4084199"/>
            <a:ext cx="610611" cy="352185"/>
          </a:xfrm>
          <a:custGeom>
            <a:avLst/>
            <a:gdLst/>
            <a:ahLst/>
            <a:cxnLst/>
            <a:rect l="l" t="t" r="r" b="b"/>
            <a:pathLst>
              <a:path w="24552" h="14161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67" y="9015"/>
                  <a:pt x="1268" y="10750"/>
                  <a:pt x="3603" y="12084"/>
                </a:cubicBezTo>
                <a:cubicBezTo>
                  <a:pt x="5988" y="13469"/>
                  <a:pt x="9132" y="14161"/>
                  <a:pt x="12280" y="14161"/>
                </a:cubicBezTo>
                <a:cubicBezTo>
                  <a:pt x="15428" y="14161"/>
                  <a:pt x="18580" y="13469"/>
                  <a:pt x="20982" y="12084"/>
                </a:cubicBezTo>
                <a:cubicBezTo>
                  <a:pt x="23284" y="10750"/>
                  <a:pt x="24484" y="9015"/>
                  <a:pt x="24551" y="7281"/>
                </a:cubicBezTo>
                <a:lnTo>
                  <a:pt x="24551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1" name="Google Shape;901;p37"/>
          <p:cNvSpPr/>
          <p:nvPr/>
        </p:nvSpPr>
        <p:spPr>
          <a:xfrm>
            <a:off x="7102142" y="4026948"/>
            <a:ext cx="667837" cy="352509"/>
          </a:xfrm>
          <a:custGeom>
            <a:avLst/>
            <a:gdLst/>
            <a:ahLst/>
            <a:cxnLst/>
            <a:rect l="l" t="t" r="r" b="b"/>
            <a:pathLst>
              <a:path w="26853" h="14174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16"/>
                  <a:pt x="4804" y="12085"/>
                </a:cubicBezTo>
                <a:cubicBezTo>
                  <a:pt x="7212" y="13480"/>
                  <a:pt x="10364" y="14174"/>
                  <a:pt x="13514" y="14174"/>
                </a:cubicBezTo>
                <a:cubicBezTo>
                  <a:pt x="15863" y="14174"/>
                  <a:pt x="18211" y="13788"/>
                  <a:pt x="20248" y="13019"/>
                </a:cubicBezTo>
                <a:lnTo>
                  <a:pt x="20448" y="12952"/>
                </a:lnTo>
                <a:cubicBezTo>
                  <a:pt x="21049" y="12685"/>
                  <a:pt x="21616" y="12418"/>
                  <a:pt x="22183" y="12118"/>
                </a:cubicBezTo>
                <a:cubicBezTo>
                  <a:pt x="26186" y="9783"/>
                  <a:pt x="26853" y="6280"/>
                  <a:pt x="24151" y="3579"/>
                </a:cubicBezTo>
                <a:cubicBezTo>
                  <a:pt x="23584" y="2978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2" name="Google Shape;902;p37"/>
          <p:cNvSpPr/>
          <p:nvPr/>
        </p:nvSpPr>
        <p:spPr>
          <a:xfrm>
            <a:off x="7434804" y="4080269"/>
            <a:ext cx="297024" cy="176726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3" y="0"/>
                </a:moveTo>
                <a:lnTo>
                  <a:pt x="7673" y="0"/>
                </a:lnTo>
                <a:cubicBezTo>
                  <a:pt x="8140" y="767"/>
                  <a:pt x="7973" y="1601"/>
                  <a:pt x="5271" y="1768"/>
                </a:cubicBezTo>
                <a:cubicBezTo>
                  <a:pt x="1" y="2068"/>
                  <a:pt x="6672" y="7105"/>
                  <a:pt x="6672" y="7105"/>
                </a:cubicBezTo>
                <a:cubicBezTo>
                  <a:pt x="6672" y="7105"/>
                  <a:pt x="8316" y="6316"/>
                  <a:pt x="9632" y="6316"/>
                </a:cubicBezTo>
                <a:cubicBezTo>
                  <a:pt x="10209" y="6316"/>
                  <a:pt x="10724" y="6468"/>
                  <a:pt x="11008" y="6905"/>
                </a:cubicBezTo>
                <a:cubicBezTo>
                  <a:pt x="11942" y="5204"/>
                  <a:pt x="11642" y="3336"/>
                  <a:pt x="10108" y="1735"/>
                </a:cubicBezTo>
                <a:cubicBezTo>
                  <a:pt x="9808" y="1435"/>
                  <a:pt x="9507" y="1168"/>
                  <a:pt x="9140" y="901"/>
                </a:cubicBezTo>
                <a:cubicBezTo>
                  <a:pt x="8840" y="701"/>
                  <a:pt x="8540" y="501"/>
                  <a:pt x="8240" y="300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3" name="Google Shape;903;p37"/>
          <p:cNvSpPr/>
          <p:nvPr/>
        </p:nvSpPr>
        <p:spPr>
          <a:xfrm>
            <a:off x="7638067" y="4134760"/>
            <a:ext cx="87119" cy="82668"/>
          </a:xfrm>
          <a:custGeom>
            <a:avLst/>
            <a:gdLst/>
            <a:ahLst/>
            <a:cxnLst/>
            <a:rect l="l" t="t" r="r" b="b"/>
            <a:pathLst>
              <a:path w="3503" h="3324" extrusionOk="0">
                <a:moveTo>
                  <a:pt x="1356" y="1"/>
                </a:moveTo>
                <a:cubicBezTo>
                  <a:pt x="1304" y="1"/>
                  <a:pt x="1252" y="4"/>
                  <a:pt x="1201" y="11"/>
                </a:cubicBezTo>
                <a:cubicBezTo>
                  <a:pt x="400" y="111"/>
                  <a:pt x="0" y="911"/>
                  <a:pt x="300" y="1812"/>
                </a:cubicBezTo>
                <a:cubicBezTo>
                  <a:pt x="612" y="2684"/>
                  <a:pt x="1388" y="3323"/>
                  <a:pt x="2141" y="3323"/>
                </a:cubicBezTo>
                <a:cubicBezTo>
                  <a:pt x="2195" y="3323"/>
                  <a:pt x="2248" y="3320"/>
                  <a:pt x="2302" y="3313"/>
                </a:cubicBezTo>
                <a:cubicBezTo>
                  <a:pt x="3102" y="3213"/>
                  <a:pt x="3503" y="2412"/>
                  <a:pt x="3169" y="1512"/>
                </a:cubicBezTo>
                <a:cubicBezTo>
                  <a:pt x="2889" y="640"/>
                  <a:pt x="2086" y="1"/>
                  <a:pt x="13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4" name="Google Shape;904;p37"/>
          <p:cNvSpPr/>
          <p:nvPr/>
        </p:nvSpPr>
        <p:spPr>
          <a:xfrm>
            <a:off x="7205004" y="4080517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5" name="Google Shape;905;p37"/>
          <p:cNvSpPr/>
          <p:nvPr/>
        </p:nvSpPr>
        <p:spPr>
          <a:xfrm>
            <a:off x="7205004" y="4080517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6" name="Google Shape;906;p37"/>
          <p:cNvSpPr/>
          <p:nvPr/>
        </p:nvSpPr>
        <p:spPr>
          <a:xfrm>
            <a:off x="7234874" y="4086064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7" name="Google Shape;907;p37"/>
          <p:cNvSpPr/>
          <p:nvPr/>
        </p:nvSpPr>
        <p:spPr>
          <a:xfrm>
            <a:off x="7234874" y="4086064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8" name="Google Shape;908;p37"/>
          <p:cNvSpPr/>
          <p:nvPr/>
        </p:nvSpPr>
        <p:spPr>
          <a:xfrm>
            <a:off x="7237360" y="4118221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9" name="Google Shape;909;p37"/>
          <p:cNvSpPr/>
          <p:nvPr/>
        </p:nvSpPr>
        <p:spPr>
          <a:xfrm>
            <a:off x="7237360" y="4118221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0" name="Google Shape;910;p37"/>
          <p:cNvSpPr/>
          <p:nvPr/>
        </p:nvSpPr>
        <p:spPr>
          <a:xfrm>
            <a:off x="7306226" y="4128369"/>
            <a:ext cx="264668" cy="173419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22" y="4069"/>
                </a:moveTo>
                <a:cubicBezTo>
                  <a:pt x="7473" y="4069"/>
                  <a:pt x="7711" y="4118"/>
                  <a:pt x="7939" y="4237"/>
                </a:cubicBezTo>
                <a:lnTo>
                  <a:pt x="7772" y="4337"/>
                </a:lnTo>
                <a:cubicBezTo>
                  <a:pt x="7672" y="4371"/>
                  <a:pt x="7606" y="4437"/>
                  <a:pt x="7506" y="4471"/>
                </a:cubicBezTo>
                <a:cubicBezTo>
                  <a:pt x="7151" y="4613"/>
                  <a:pt x="6778" y="4688"/>
                  <a:pt x="6411" y="4688"/>
                </a:cubicBezTo>
                <a:cubicBezTo>
                  <a:pt x="6087" y="4688"/>
                  <a:pt x="5768" y="4629"/>
                  <a:pt x="5471" y="4504"/>
                </a:cubicBezTo>
                <a:cubicBezTo>
                  <a:pt x="6124" y="4279"/>
                  <a:pt x="6700" y="4069"/>
                  <a:pt x="7222" y="4069"/>
                </a:cubicBezTo>
                <a:close/>
                <a:moveTo>
                  <a:pt x="1268" y="1"/>
                </a:moveTo>
                <a:lnTo>
                  <a:pt x="0" y="735"/>
                </a:lnTo>
                <a:lnTo>
                  <a:pt x="0" y="1702"/>
                </a:lnTo>
                <a:lnTo>
                  <a:pt x="434" y="1936"/>
                </a:lnTo>
                <a:cubicBezTo>
                  <a:pt x="300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169" y="5071"/>
                </a:lnTo>
                <a:cubicBezTo>
                  <a:pt x="3803" y="5038"/>
                  <a:pt x="4437" y="4904"/>
                  <a:pt x="5037" y="4671"/>
                </a:cubicBezTo>
                <a:lnTo>
                  <a:pt x="5371" y="4537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8" y="6781"/>
                  <a:pt x="5532" y="6890"/>
                  <a:pt x="6147" y="6890"/>
                </a:cubicBezTo>
                <a:cubicBezTo>
                  <a:pt x="6909" y="6890"/>
                  <a:pt x="7672" y="6723"/>
                  <a:pt x="8373" y="6372"/>
                </a:cubicBezTo>
                <a:lnTo>
                  <a:pt x="9407" y="6973"/>
                </a:lnTo>
                <a:lnTo>
                  <a:pt x="10641" y="6272"/>
                </a:lnTo>
                <a:lnTo>
                  <a:pt x="10641" y="5305"/>
                </a:lnTo>
                <a:lnTo>
                  <a:pt x="10241" y="5038"/>
                </a:lnTo>
                <a:cubicBezTo>
                  <a:pt x="10341" y="4871"/>
                  <a:pt x="10408" y="4638"/>
                  <a:pt x="10408" y="4404"/>
                </a:cubicBezTo>
                <a:lnTo>
                  <a:pt x="10408" y="3437"/>
                </a:lnTo>
                <a:cubicBezTo>
                  <a:pt x="10408" y="3036"/>
                  <a:pt x="10141" y="2669"/>
                  <a:pt x="9540" y="2303"/>
                </a:cubicBezTo>
                <a:cubicBezTo>
                  <a:pt x="8925" y="1974"/>
                  <a:pt x="8246" y="1810"/>
                  <a:pt x="7566" y="1810"/>
                </a:cubicBezTo>
                <a:cubicBezTo>
                  <a:pt x="7141" y="1810"/>
                  <a:pt x="6715" y="1874"/>
                  <a:pt x="6305" y="2002"/>
                </a:cubicBezTo>
                <a:cubicBezTo>
                  <a:pt x="5904" y="2136"/>
                  <a:pt x="5471" y="2269"/>
                  <a:pt x="5104" y="2403"/>
                </a:cubicBezTo>
                <a:cubicBezTo>
                  <a:pt x="4670" y="2536"/>
                  <a:pt x="4237" y="2703"/>
                  <a:pt x="3803" y="2803"/>
                </a:cubicBezTo>
                <a:cubicBezTo>
                  <a:pt x="3603" y="2836"/>
                  <a:pt x="3403" y="2870"/>
                  <a:pt x="3203" y="2870"/>
                </a:cubicBezTo>
                <a:cubicBezTo>
                  <a:pt x="3036" y="2836"/>
                  <a:pt x="2869" y="2803"/>
                  <a:pt x="2702" y="2736"/>
                </a:cubicBezTo>
                <a:lnTo>
                  <a:pt x="2736" y="2703"/>
                </a:lnTo>
                <a:cubicBezTo>
                  <a:pt x="2769" y="2669"/>
                  <a:pt x="2802" y="2636"/>
                  <a:pt x="2869" y="2636"/>
                </a:cubicBezTo>
                <a:cubicBezTo>
                  <a:pt x="2969" y="2569"/>
                  <a:pt x="3069" y="2503"/>
                  <a:pt x="3203" y="2436"/>
                </a:cubicBezTo>
                <a:cubicBezTo>
                  <a:pt x="3506" y="2311"/>
                  <a:pt x="3839" y="2243"/>
                  <a:pt x="4169" y="2243"/>
                </a:cubicBezTo>
                <a:cubicBezTo>
                  <a:pt x="4455" y="2243"/>
                  <a:pt x="4740" y="2294"/>
                  <a:pt x="5004" y="2403"/>
                </a:cubicBezTo>
                <a:lnTo>
                  <a:pt x="6071" y="1369"/>
                </a:lnTo>
                <a:lnTo>
                  <a:pt x="6071" y="401"/>
                </a:lnTo>
                <a:cubicBezTo>
                  <a:pt x="5552" y="216"/>
                  <a:pt x="5013" y="123"/>
                  <a:pt x="4476" y="123"/>
                </a:cubicBezTo>
                <a:cubicBezTo>
                  <a:pt x="4046" y="123"/>
                  <a:pt x="3618" y="183"/>
                  <a:pt x="3203" y="301"/>
                </a:cubicBezTo>
                <a:cubicBezTo>
                  <a:pt x="2902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1" name="Google Shape;911;p37"/>
          <p:cNvSpPr/>
          <p:nvPr/>
        </p:nvSpPr>
        <p:spPr>
          <a:xfrm>
            <a:off x="7304559" y="4128368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2" name="Google Shape;912;p37"/>
          <p:cNvSpPr/>
          <p:nvPr/>
        </p:nvSpPr>
        <p:spPr>
          <a:xfrm>
            <a:off x="7304559" y="4128368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3" name="Google Shape;913;p37"/>
          <p:cNvSpPr/>
          <p:nvPr/>
        </p:nvSpPr>
        <p:spPr>
          <a:xfrm>
            <a:off x="7305381" y="4127548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4"/>
                </a:lnTo>
                <a:lnTo>
                  <a:pt x="1" y="734"/>
                </a:lnTo>
                <a:lnTo>
                  <a:pt x="1268" y="167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4" name="Google Shape;914;p37"/>
          <p:cNvSpPr/>
          <p:nvPr/>
        </p:nvSpPr>
        <p:spPr>
          <a:xfrm>
            <a:off x="7381707" y="4130731"/>
            <a:ext cx="74685" cy="32505"/>
          </a:xfrm>
          <a:custGeom>
            <a:avLst/>
            <a:gdLst/>
            <a:ahLst/>
            <a:cxnLst/>
            <a:rect l="l" t="t" r="r" b="b"/>
            <a:pathLst>
              <a:path w="3003" h="1307" extrusionOk="0">
                <a:moveTo>
                  <a:pt x="1370" y="0"/>
                </a:moveTo>
                <a:cubicBezTo>
                  <a:pt x="906" y="0"/>
                  <a:pt x="446" y="68"/>
                  <a:pt x="1" y="206"/>
                </a:cubicBezTo>
                <a:cubicBezTo>
                  <a:pt x="384" y="132"/>
                  <a:pt x="780" y="91"/>
                  <a:pt x="1177" y="91"/>
                </a:cubicBezTo>
                <a:cubicBezTo>
                  <a:pt x="1680" y="91"/>
                  <a:pt x="2185" y="157"/>
                  <a:pt x="2669" y="306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63" y="93"/>
                  <a:pt x="1914" y="0"/>
                  <a:pt x="137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5" name="Google Shape;915;p37"/>
          <p:cNvSpPr/>
          <p:nvPr/>
        </p:nvSpPr>
        <p:spPr>
          <a:xfrm>
            <a:off x="7462186" y="4173009"/>
            <a:ext cx="111195" cy="71527"/>
          </a:xfrm>
          <a:custGeom>
            <a:avLst/>
            <a:gdLst/>
            <a:ahLst/>
            <a:cxnLst/>
            <a:rect l="l" t="t" r="r" b="b"/>
            <a:pathLst>
              <a:path w="4471" h="2876" extrusionOk="0">
                <a:moveTo>
                  <a:pt x="1259" y="0"/>
                </a:moveTo>
                <a:cubicBezTo>
                  <a:pt x="834" y="0"/>
                  <a:pt x="407" y="67"/>
                  <a:pt x="0" y="207"/>
                </a:cubicBezTo>
                <a:cubicBezTo>
                  <a:pt x="314" y="137"/>
                  <a:pt x="630" y="103"/>
                  <a:pt x="946" y="103"/>
                </a:cubicBezTo>
                <a:cubicBezTo>
                  <a:pt x="1672" y="103"/>
                  <a:pt x="2395" y="282"/>
                  <a:pt x="3069" y="608"/>
                </a:cubicBezTo>
                <a:cubicBezTo>
                  <a:pt x="4070" y="1175"/>
                  <a:pt x="4237" y="1875"/>
                  <a:pt x="3303" y="2876"/>
                </a:cubicBezTo>
                <a:cubicBezTo>
                  <a:pt x="4337" y="2075"/>
                  <a:pt x="4470" y="1208"/>
                  <a:pt x="3236" y="508"/>
                </a:cubicBezTo>
                <a:cubicBezTo>
                  <a:pt x="2637" y="177"/>
                  <a:pt x="1949" y="0"/>
                  <a:pt x="125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6" name="Google Shape;916;p37"/>
          <p:cNvSpPr/>
          <p:nvPr/>
        </p:nvSpPr>
        <p:spPr>
          <a:xfrm>
            <a:off x="7539333" y="4245358"/>
            <a:ext cx="31560" cy="32381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567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7" name="Google Shape;917;p37"/>
          <p:cNvSpPr/>
          <p:nvPr/>
        </p:nvSpPr>
        <p:spPr>
          <a:xfrm>
            <a:off x="7414062" y="4239538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068" y="1"/>
                </a:moveTo>
                <a:lnTo>
                  <a:pt x="1" y="1102"/>
                </a:lnTo>
                <a:lnTo>
                  <a:pt x="1168" y="168"/>
                </a:lnTo>
                <a:cubicBezTo>
                  <a:pt x="1424" y="244"/>
                  <a:pt x="1686" y="282"/>
                  <a:pt x="1946" y="282"/>
                </a:cubicBezTo>
                <a:cubicBezTo>
                  <a:pt x="2364" y="282"/>
                  <a:pt x="2779" y="186"/>
                  <a:pt x="3170" y="1"/>
                </a:cubicBezTo>
                <a:lnTo>
                  <a:pt x="3170" y="1"/>
                </a:lnTo>
                <a:cubicBezTo>
                  <a:pt x="2826" y="138"/>
                  <a:pt x="2456" y="214"/>
                  <a:pt x="2087" y="214"/>
                </a:cubicBezTo>
                <a:cubicBezTo>
                  <a:pt x="1739" y="214"/>
                  <a:pt x="1392" y="146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8" name="Google Shape;918;p37"/>
          <p:cNvSpPr/>
          <p:nvPr/>
        </p:nvSpPr>
        <p:spPr>
          <a:xfrm>
            <a:off x="7354325" y="4170696"/>
            <a:ext cx="46482" cy="29695"/>
          </a:xfrm>
          <a:custGeom>
            <a:avLst/>
            <a:gdLst/>
            <a:ahLst/>
            <a:cxnLst/>
            <a:rect l="l" t="t" r="r" b="b"/>
            <a:pathLst>
              <a:path w="1869" h="1194" extrusionOk="0">
                <a:moveTo>
                  <a:pt x="768" y="0"/>
                </a:moveTo>
                <a:lnTo>
                  <a:pt x="768" y="0"/>
                </a:lnTo>
                <a:cubicBezTo>
                  <a:pt x="234" y="300"/>
                  <a:pt x="1" y="634"/>
                  <a:pt x="368" y="934"/>
                </a:cubicBezTo>
                <a:cubicBezTo>
                  <a:pt x="621" y="1109"/>
                  <a:pt x="920" y="1194"/>
                  <a:pt x="1224" y="1194"/>
                </a:cubicBezTo>
                <a:cubicBezTo>
                  <a:pt x="1441" y="1194"/>
                  <a:pt x="1661" y="1151"/>
                  <a:pt x="1869" y="1068"/>
                </a:cubicBezTo>
                <a:lnTo>
                  <a:pt x="1869" y="1068"/>
                </a:lnTo>
                <a:cubicBezTo>
                  <a:pt x="1669" y="1134"/>
                  <a:pt x="1435" y="1134"/>
                  <a:pt x="1235" y="1134"/>
                </a:cubicBezTo>
                <a:cubicBezTo>
                  <a:pt x="1035" y="1134"/>
                  <a:pt x="835" y="1068"/>
                  <a:pt x="668" y="967"/>
                </a:cubicBezTo>
                <a:cubicBezTo>
                  <a:pt x="268" y="734"/>
                  <a:pt x="201" y="400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9" name="Google Shape;919;p37"/>
          <p:cNvSpPr/>
          <p:nvPr/>
        </p:nvSpPr>
        <p:spPr>
          <a:xfrm>
            <a:off x="7304858" y="4160724"/>
            <a:ext cx="71900" cy="68890"/>
          </a:xfrm>
          <a:custGeom>
            <a:avLst/>
            <a:gdLst/>
            <a:ahLst/>
            <a:cxnLst/>
            <a:rect l="l" t="t" r="r" b="b"/>
            <a:pathLst>
              <a:path w="2891" h="2770" extrusionOk="0">
                <a:moveTo>
                  <a:pt x="1056" y="1"/>
                </a:moveTo>
                <a:cubicBezTo>
                  <a:pt x="1049" y="6"/>
                  <a:pt x="1038" y="14"/>
                  <a:pt x="1024" y="26"/>
                </a:cubicBezTo>
                <a:lnTo>
                  <a:pt x="1024" y="26"/>
                </a:lnTo>
                <a:cubicBezTo>
                  <a:pt x="1034" y="18"/>
                  <a:pt x="1045" y="9"/>
                  <a:pt x="1056" y="1"/>
                </a:cubicBezTo>
                <a:close/>
                <a:moveTo>
                  <a:pt x="1024" y="26"/>
                </a:moveTo>
                <a:lnTo>
                  <a:pt x="1024" y="26"/>
                </a:lnTo>
                <a:cubicBezTo>
                  <a:pt x="21" y="818"/>
                  <a:pt x="1" y="1609"/>
                  <a:pt x="1156" y="2302"/>
                </a:cubicBezTo>
                <a:cubicBezTo>
                  <a:pt x="1690" y="2603"/>
                  <a:pt x="2290" y="2769"/>
                  <a:pt x="2891" y="2769"/>
                </a:cubicBezTo>
                <a:cubicBezTo>
                  <a:pt x="1990" y="2703"/>
                  <a:pt x="856" y="2169"/>
                  <a:pt x="556" y="1469"/>
                </a:cubicBezTo>
                <a:cubicBezTo>
                  <a:pt x="247" y="820"/>
                  <a:pt x="853" y="172"/>
                  <a:pt x="1024" y="2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0" name="Google Shape;920;p37"/>
          <p:cNvSpPr/>
          <p:nvPr/>
        </p:nvSpPr>
        <p:spPr>
          <a:xfrm>
            <a:off x="7155239" y="3986510"/>
            <a:ext cx="611431" cy="352807"/>
          </a:xfrm>
          <a:custGeom>
            <a:avLst/>
            <a:gdLst/>
            <a:ahLst/>
            <a:cxnLst/>
            <a:rect l="l" t="t" r="r" b="b"/>
            <a:pathLst>
              <a:path w="24585" h="14186" extrusionOk="0">
                <a:moveTo>
                  <a:pt x="12292" y="1"/>
                </a:moveTo>
                <a:cubicBezTo>
                  <a:pt x="9148" y="1"/>
                  <a:pt x="6005" y="701"/>
                  <a:pt x="3603" y="2102"/>
                </a:cubicBezTo>
                <a:cubicBezTo>
                  <a:pt x="2402" y="2736"/>
                  <a:pt x="1401" y="3637"/>
                  <a:pt x="701" y="4804"/>
                </a:cubicBezTo>
                <a:lnTo>
                  <a:pt x="0" y="4804"/>
                </a:lnTo>
                <a:lnTo>
                  <a:pt x="0" y="7306"/>
                </a:lnTo>
                <a:cubicBezTo>
                  <a:pt x="100" y="9041"/>
                  <a:pt x="1301" y="10775"/>
                  <a:pt x="3603" y="12109"/>
                </a:cubicBezTo>
                <a:cubicBezTo>
                  <a:pt x="6005" y="13494"/>
                  <a:pt x="9148" y="14186"/>
                  <a:pt x="12292" y="14186"/>
                </a:cubicBezTo>
                <a:cubicBezTo>
                  <a:pt x="15436" y="14186"/>
                  <a:pt x="18580" y="13494"/>
                  <a:pt x="20982" y="12109"/>
                </a:cubicBezTo>
                <a:cubicBezTo>
                  <a:pt x="23284" y="10775"/>
                  <a:pt x="24484" y="9041"/>
                  <a:pt x="24584" y="7306"/>
                </a:cubicBezTo>
                <a:lnTo>
                  <a:pt x="24584" y="4804"/>
                </a:lnTo>
                <a:lnTo>
                  <a:pt x="23917" y="4804"/>
                </a:lnTo>
                <a:cubicBezTo>
                  <a:pt x="23183" y="3670"/>
                  <a:pt x="22183" y="2736"/>
                  <a:pt x="20982" y="2102"/>
                </a:cubicBezTo>
                <a:cubicBezTo>
                  <a:pt x="18580" y="701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1" name="Google Shape;921;p37"/>
          <p:cNvSpPr/>
          <p:nvPr/>
        </p:nvSpPr>
        <p:spPr>
          <a:xfrm>
            <a:off x="7129524" y="3929058"/>
            <a:ext cx="667861" cy="353181"/>
          </a:xfrm>
          <a:custGeom>
            <a:avLst/>
            <a:gdLst/>
            <a:ahLst/>
            <a:cxnLst/>
            <a:rect l="l" t="t" r="r" b="b"/>
            <a:pathLst>
              <a:path w="26854" h="14201" extrusionOk="0">
                <a:moveTo>
                  <a:pt x="13373" y="1"/>
                </a:moveTo>
                <a:cubicBezTo>
                  <a:pt x="10225" y="1"/>
                  <a:pt x="7073" y="693"/>
                  <a:pt x="4671" y="2077"/>
                </a:cubicBezTo>
                <a:cubicBezTo>
                  <a:pt x="3937" y="2511"/>
                  <a:pt x="3270" y="3011"/>
                  <a:pt x="2703" y="3612"/>
                </a:cubicBezTo>
                <a:cubicBezTo>
                  <a:pt x="1" y="6314"/>
                  <a:pt x="668" y="9816"/>
                  <a:pt x="4671" y="12118"/>
                </a:cubicBezTo>
                <a:cubicBezTo>
                  <a:pt x="5238" y="12451"/>
                  <a:pt x="5805" y="12718"/>
                  <a:pt x="6405" y="12952"/>
                </a:cubicBezTo>
                <a:lnTo>
                  <a:pt x="6606" y="13018"/>
                </a:lnTo>
                <a:cubicBezTo>
                  <a:pt x="8655" y="13807"/>
                  <a:pt x="11025" y="14201"/>
                  <a:pt x="13392" y="14201"/>
                </a:cubicBezTo>
                <a:cubicBezTo>
                  <a:pt x="16534" y="14201"/>
                  <a:pt x="19672" y="13507"/>
                  <a:pt x="22050" y="12118"/>
                </a:cubicBezTo>
                <a:cubicBezTo>
                  <a:pt x="26853" y="9349"/>
                  <a:pt x="26853" y="4846"/>
                  <a:pt x="22050" y="2077"/>
                </a:cubicBezTo>
                <a:cubicBezTo>
                  <a:pt x="19665" y="693"/>
                  <a:pt x="16521" y="1"/>
                  <a:pt x="1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2" name="Google Shape;922;p37"/>
          <p:cNvSpPr/>
          <p:nvPr/>
        </p:nvSpPr>
        <p:spPr>
          <a:xfrm>
            <a:off x="7150265" y="3941097"/>
            <a:ext cx="623891" cy="328136"/>
          </a:xfrm>
          <a:custGeom>
            <a:avLst/>
            <a:gdLst/>
            <a:ahLst/>
            <a:cxnLst/>
            <a:rect l="l" t="t" r="r" b="b"/>
            <a:pathLst>
              <a:path w="25086" h="13194" extrusionOk="0">
                <a:moveTo>
                  <a:pt x="12543" y="1"/>
                </a:moveTo>
                <a:cubicBezTo>
                  <a:pt x="9624" y="1"/>
                  <a:pt x="6706" y="643"/>
                  <a:pt x="4471" y="1927"/>
                </a:cubicBezTo>
                <a:cubicBezTo>
                  <a:pt x="1" y="4529"/>
                  <a:pt x="1" y="8698"/>
                  <a:pt x="4471" y="11267"/>
                </a:cubicBezTo>
                <a:cubicBezTo>
                  <a:pt x="6706" y="12551"/>
                  <a:pt x="9624" y="13193"/>
                  <a:pt x="12543" y="13193"/>
                </a:cubicBezTo>
                <a:cubicBezTo>
                  <a:pt x="15462" y="13193"/>
                  <a:pt x="18381" y="12551"/>
                  <a:pt x="20615" y="11267"/>
                </a:cubicBezTo>
                <a:cubicBezTo>
                  <a:pt x="25085" y="8698"/>
                  <a:pt x="25085" y="4529"/>
                  <a:pt x="20615" y="1927"/>
                </a:cubicBezTo>
                <a:cubicBezTo>
                  <a:pt x="18381" y="643"/>
                  <a:pt x="15462" y="1"/>
                  <a:pt x="12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3" name="Google Shape;923;p37"/>
          <p:cNvSpPr/>
          <p:nvPr/>
        </p:nvSpPr>
        <p:spPr>
          <a:xfrm>
            <a:off x="7382552" y="3988996"/>
            <a:ext cx="378299" cy="280112"/>
          </a:xfrm>
          <a:custGeom>
            <a:avLst/>
            <a:gdLst/>
            <a:ahLst/>
            <a:cxnLst/>
            <a:rect l="l" t="t" r="r" b="b"/>
            <a:pathLst>
              <a:path w="15211" h="11263" extrusionOk="0">
                <a:moveTo>
                  <a:pt x="11208" y="1"/>
                </a:moveTo>
                <a:lnTo>
                  <a:pt x="11208" y="1"/>
                </a:lnTo>
                <a:cubicBezTo>
                  <a:pt x="11842" y="1335"/>
                  <a:pt x="9941" y="2069"/>
                  <a:pt x="9941" y="2069"/>
                </a:cubicBezTo>
                <a:cubicBezTo>
                  <a:pt x="9941" y="2069"/>
                  <a:pt x="1401" y="7506"/>
                  <a:pt x="1134" y="9441"/>
                </a:cubicBezTo>
                <a:cubicBezTo>
                  <a:pt x="1368" y="10742"/>
                  <a:pt x="0" y="11009"/>
                  <a:pt x="0" y="11009"/>
                </a:cubicBezTo>
                <a:cubicBezTo>
                  <a:pt x="1051" y="11178"/>
                  <a:pt x="2112" y="11262"/>
                  <a:pt x="3178" y="11262"/>
                </a:cubicBezTo>
                <a:cubicBezTo>
                  <a:pt x="4007" y="11262"/>
                  <a:pt x="4839" y="11211"/>
                  <a:pt x="5671" y="11109"/>
                </a:cubicBezTo>
                <a:lnTo>
                  <a:pt x="6238" y="11009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08"/>
                  <a:pt x="9607" y="10108"/>
                </a:cubicBezTo>
                <a:cubicBezTo>
                  <a:pt x="9874" y="10008"/>
                  <a:pt x="10107" y="9875"/>
                  <a:pt x="10374" y="9775"/>
                </a:cubicBezTo>
                <a:cubicBezTo>
                  <a:pt x="10674" y="9641"/>
                  <a:pt x="10975" y="9474"/>
                  <a:pt x="11275" y="9308"/>
                </a:cubicBezTo>
                <a:cubicBezTo>
                  <a:pt x="11542" y="9141"/>
                  <a:pt x="11842" y="8941"/>
                  <a:pt x="12109" y="8740"/>
                </a:cubicBezTo>
                <a:cubicBezTo>
                  <a:pt x="12309" y="8640"/>
                  <a:pt x="12476" y="8474"/>
                  <a:pt x="12676" y="8340"/>
                </a:cubicBezTo>
                <a:cubicBezTo>
                  <a:pt x="15211" y="6139"/>
                  <a:pt x="15211" y="3237"/>
                  <a:pt x="12676" y="1035"/>
                </a:cubicBezTo>
                <a:cubicBezTo>
                  <a:pt x="12476" y="868"/>
                  <a:pt x="12309" y="735"/>
                  <a:pt x="12109" y="601"/>
                </a:cubicBezTo>
                <a:cubicBezTo>
                  <a:pt x="11809" y="368"/>
                  <a:pt x="11508" y="168"/>
                  <a:pt x="112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4" name="Google Shape;924;p37"/>
          <p:cNvSpPr/>
          <p:nvPr/>
        </p:nvSpPr>
        <p:spPr>
          <a:xfrm>
            <a:off x="7229079" y="3983251"/>
            <a:ext cx="465419" cy="244299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5" name="Google Shape;925;p37"/>
          <p:cNvSpPr/>
          <p:nvPr/>
        </p:nvSpPr>
        <p:spPr>
          <a:xfrm>
            <a:off x="7229079" y="3983251"/>
            <a:ext cx="465419" cy="244299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6" name="Google Shape;926;p37"/>
          <p:cNvSpPr/>
          <p:nvPr/>
        </p:nvSpPr>
        <p:spPr>
          <a:xfrm>
            <a:off x="7239027" y="3988798"/>
            <a:ext cx="444677" cy="233555"/>
          </a:xfrm>
          <a:custGeom>
            <a:avLst/>
            <a:gdLst/>
            <a:ahLst/>
            <a:cxnLst/>
            <a:rect l="l" t="t" r="r" b="b"/>
            <a:pathLst>
              <a:path w="17880" h="9391" extrusionOk="0">
                <a:moveTo>
                  <a:pt x="8940" y="1"/>
                </a:moveTo>
                <a:cubicBezTo>
                  <a:pt x="6864" y="1"/>
                  <a:pt x="4787" y="459"/>
                  <a:pt x="3203" y="1377"/>
                </a:cubicBezTo>
                <a:cubicBezTo>
                  <a:pt x="0" y="3211"/>
                  <a:pt x="34" y="6180"/>
                  <a:pt x="3203" y="8015"/>
                </a:cubicBezTo>
                <a:cubicBezTo>
                  <a:pt x="4770" y="8932"/>
                  <a:pt x="6847" y="9391"/>
                  <a:pt x="8928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80" y="6180"/>
                  <a:pt x="17880" y="3211"/>
                  <a:pt x="14677" y="1377"/>
                </a:cubicBezTo>
                <a:cubicBezTo>
                  <a:pt x="13093" y="459"/>
                  <a:pt x="11017" y="1"/>
                  <a:pt x="89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7" name="Google Shape;927;p37"/>
          <p:cNvSpPr/>
          <p:nvPr/>
        </p:nvSpPr>
        <p:spPr>
          <a:xfrm>
            <a:off x="7260589" y="4021154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61" y="0"/>
                </a:moveTo>
                <a:cubicBezTo>
                  <a:pt x="5980" y="0"/>
                  <a:pt x="3903" y="459"/>
                  <a:pt x="2336" y="1376"/>
                </a:cubicBezTo>
                <a:cubicBezTo>
                  <a:pt x="1035" y="2110"/>
                  <a:pt x="234" y="3078"/>
                  <a:pt x="1" y="4045"/>
                </a:cubicBezTo>
                <a:cubicBezTo>
                  <a:pt x="234" y="5012"/>
                  <a:pt x="1035" y="5946"/>
                  <a:pt x="2336" y="6714"/>
                </a:cubicBezTo>
                <a:cubicBezTo>
                  <a:pt x="3920" y="7631"/>
                  <a:pt x="6005" y="8090"/>
                  <a:pt x="8086" y="8090"/>
                </a:cubicBezTo>
                <a:cubicBezTo>
                  <a:pt x="10166" y="8090"/>
                  <a:pt x="12243" y="7631"/>
                  <a:pt x="13810" y="6714"/>
                </a:cubicBezTo>
                <a:cubicBezTo>
                  <a:pt x="15111" y="5946"/>
                  <a:pt x="15912" y="5012"/>
                  <a:pt x="16112" y="4045"/>
                </a:cubicBezTo>
                <a:cubicBezTo>
                  <a:pt x="15879" y="3078"/>
                  <a:pt x="15111" y="2110"/>
                  <a:pt x="13810" y="1376"/>
                </a:cubicBezTo>
                <a:cubicBezTo>
                  <a:pt x="12226" y="459"/>
                  <a:pt x="10141" y="0"/>
                  <a:pt x="80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8" name="Google Shape;928;p37"/>
          <p:cNvSpPr/>
          <p:nvPr/>
        </p:nvSpPr>
        <p:spPr>
          <a:xfrm>
            <a:off x="7330275" y="4031326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lnTo>
                  <a:pt x="7773" y="4303"/>
                </a:lnTo>
                <a:cubicBezTo>
                  <a:pt x="7673" y="4370"/>
                  <a:pt x="7573" y="4403"/>
                  <a:pt x="7473" y="4470"/>
                </a:cubicBezTo>
                <a:cubicBezTo>
                  <a:pt x="7156" y="4603"/>
                  <a:pt x="6814" y="4670"/>
                  <a:pt x="6468" y="4670"/>
                </a:cubicBezTo>
                <a:cubicBezTo>
                  <a:pt x="6122" y="4670"/>
                  <a:pt x="5771" y="4603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1"/>
                </a:lnTo>
                <a:cubicBezTo>
                  <a:pt x="301" y="2068"/>
                  <a:pt x="234" y="2268"/>
                  <a:pt x="234" y="2469"/>
                </a:cubicBezTo>
                <a:lnTo>
                  <a:pt x="234" y="3436"/>
                </a:lnTo>
                <a:cubicBezTo>
                  <a:pt x="234" y="3836"/>
                  <a:pt x="501" y="4236"/>
                  <a:pt x="1101" y="4570"/>
                </a:cubicBezTo>
                <a:cubicBezTo>
                  <a:pt x="1635" y="4870"/>
                  <a:pt x="2236" y="5037"/>
                  <a:pt x="2836" y="5037"/>
                </a:cubicBezTo>
                <a:lnTo>
                  <a:pt x="3170" y="5037"/>
                </a:lnTo>
                <a:cubicBezTo>
                  <a:pt x="3803" y="4970"/>
                  <a:pt x="4404" y="4837"/>
                  <a:pt x="5004" y="4637"/>
                </a:cubicBezTo>
                <a:lnTo>
                  <a:pt x="5371" y="4503"/>
                </a:lnTo>
                <a:lnTo>
                  <a:pt x="5371" y="4503"/>
                </a:lnTo>
                <a:lnTo>
                  <a:pt x="4337" y="5537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3"/>
                  <a:pt x="8340" y="6371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1" y="4837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8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79" y="2849"/>
                </a:cubicBezTo>
                <a:cubicBezTo>
                  <a:pt x="3320" y="2849"/>
                  <a:pt x="3261" y="2845"/>
                  <a:pt x="3203" y="2835"/>
                </a:cubicBezTo>
                <a:cubicBezTo>
                  <a:pt x="3003" y="2835"/>
                  <a:pt x="2836" y="2802"/>
                  <a:pt x="2669" y="2702"/>
                </a:cubicBezTo>
                <a:lnTo>
                  <a:pt x="2736" y="2669"/>
                </a:lnTo>
                <a:lnTo>
                  <a:pt x="2836" y="2602"/>
                </a:lnTo>
                <a:cubicBezTo>
                  <a:pt x="2969" y="2535"/>
                  <a:pt x="3069" y="2469"/>
                  <a:pt x="3203" y="2435"/>
                </a:cubicBezTo>
                <a:cubicBezTo>
                  <a:pt x="3496" y="2297"/>
                  <a:pt x="3807" y="2231"/>
                  <a:pt x="4121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4"/>
                </a:lnTo>
                <a:lnTo>
                  <a:pt x="6038" y="367"/>
                </a:lnTo>
                <a:cubicBezTo>
                  <a:pt x="5532" y="198"/>
                  <a:pt x="4993" y="114"/>
                  <a:pt x="4453" y="114"/>
                </a:cubicBezTo>
                <a:cubicBezTo>
                  <a:pt x="4033" y="114"/>
                  <a:pt x="3612" y="165"/>
                  <a:pt x="3203" y="267"/>
                </a:cubicBezTo>
                <a:cubicBezTo>
                  <a:pt x="2869" y="334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9" name="Google Shape;929;p37"/>
          <p:cNvSpPr/>
          <p:nvPr/>
        </p:nvSpPr>
        <p:spPr>
          <a:xfrm>
            <a:off x="7328608" y="403048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2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1" y="2102"/>
                  <a:pt x="1" y="2936"/>
                  <a:pt x="1168" y="3603"/>
                </a:cubicBezTo>
                <a:cubicBezTo>
                  <a:pt x="1702" y="3937"/>
                  <a:pt x="2269" y="4104"/>
                  <a:pt x="2903" y="4104"/>
                </a:cubicBezTo>
                <a:lnTo>
                  <a:pt x="3237" y="4104"/>
                </a:lnTo>
                <a:cubicBezTo>
                  <a:pt x="3870" y="4070"/>
                  <a:pt x="4504" y="3937"/>
                  <a:pt x="5071" y="3703"/>
                </a:cubicBezTo>
                <a:cubicBezTo>
                  <a:pt x="5915" y="3422"/>
                  <a:pt x="6643" y="3108"/>
                  <a:pt x="7280" y="3108"/>
                </a:cubicBezTo>
                <a:cubicBezTo>
                  <a:pt x="7549" y="3108"/>
                  <a:pt x="7802" y="3164"/>
                  <a:pt x="8040" y="3303"/>
                </a:cubicBezTo>
                <a:cubicBezTo>
                  <a:pt x="8574" y="3603"/>
                  <a:pt x="8440" y="4004"/>
                  <a:pt x="7840" y="4337"/>
                </a:cubicBezTo>
                <a:cubicBezTo>
                  <a:pt x="7740" y="4404"/>
                  <a:pt x="7640" y="4437"/>
                  <a:pt x="7573" y="4504"/>
                </a:cubicBezTo>
                <a:cubicBezTo>
                  <a:pt x="7239" y="4637"/>
                  <a:pt x="6881" y="4704"/>
                  <a:pt x="6522" y="4704"/>
                </a:cubicBezTo>
                <a:cubicBezTo>
                  <a:pt x="6164" y="4704"/>
                  <a:pt x="5805" y="4637"/>
                  <a:pt x="5471" y="4504"/>
                </a:cubicBezTo>
                <a:lnTo>
                  <a:pt x="4371" y="5571"/>
                </a:lnTo>
                <a:cubicBezTo>
                  <a:pt x="4952" y="5795"/>
                  <a:pt x="5567" y="5905"/>
                  <a:pt x="6183" y="5905"/>
                </a:cubicBezTo>
                <a:cubicBezTo>
                  <a:pt x="6944" y="5905"/>
                  <a:pt x="7706" y="5737"/>
                  <a:pt x="8407" y="5405"/>
                </a:cubicBezTo>
                <a:lnTo>
                  <a:pt x="9441" y="6005"/>
                </a:lnTo>
                <a:lnTo>
                  <a:pt x="10675" y="5271"/>
                </a:lnTo>
                <a:lnTo>
                  <a:pt x="9641" y="4704"/>
                </a:lnTo>
                <a:cubicBezTo>
                  <a:pt x="10709" y="3904"/>
                  <a:pt x="10809" y="3036"/>
                  <a:pt x="9608" y="2302"/>
                </a:cubicBezTo>
                <a:cubicBezTo>
                  <a:pt x="8992" y="1974"/>
                  <a:pt x="8313" y="1810"/>
                  <a:pt x="7625" y="1810"/>
                </a:cubicBezTo>
                <a:cubicBezTo>
                  <a:pt x="7195" y="1810"/>
                  <a:pt x="6762" y="1874"/>
                  <a:pt x="6339" y="2002"/>
                </a:cubicBezTo>
                <a:cubicBezTo>
                  <a:pt x="5938" y="2136"/>
                  <a:pt x="5505" y="2269"/>
                  <a:pt x="5138" y="2402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69"/>
                  <a:pt x="3437" y="2869"/>
                  <a:pt x="3237" y="2869"/>
                </a:cubicBezTo>
                <a:cubicBezTo>
                  <a:pt x="3036" y="2869"/>
                  <a:pt x="2836" y="2803"/>
                  <a:pt x="2636" y="2703"/>
                </a:cubicBezTo>
                <a:cubicBezTo>
                  <a:pt x="2236" y="2469"/>
                  <a:pt x="2202" y="2102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73" y="1292"/>
                  <a:pt x="4204" y="1292"/>
                </a:cubicBezTo>
                <a:cubicBezTo>
                  <a:pt x="4490" y="1292"/>
                  <a:pt x="4775" y="1342"/>
                  <a:pt x="5038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10" y="123"/>
                </a:cubicBezTo>
                <a:cubicBezTo>
                  <a:pt x="4080" y="123"/>
                  <a:pt x="3652" y="182"/>
                  <a:pt x="3237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0" name="Google Shape;930;p37"/>
          <p:cNvSpPr/>
          <p:nvPr/>
        </p:nvSpPr>
        <p:spPr>
          <a:xfrm>
            <a:off x="7329455" y="4030480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1" name="Google Shape;931;p37"/>
          <p:cNvSpPr/>
          <p:nvPr/>
        </p:nvSpPr>
        <p:spPr>
          <a:xfrm>
            <a:off x="7404935" y="4033663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95" y="1"/>
                </a:moveTo>
                <a:cubicBezTo>
                  <a:pt x="930" y="1"/>
                  <a:pt x="462" y="68"/>
                  <a:pt x="1" y="206"/>
                </a:cubicBezTo>
                <a:cubicBezTo>
                  <a:pt x="399" y="118"/>
                  <a:pt x="798" y="75"/>
                  <a:pt x="1197" y="75"/>
                </a:cubicBezTo>
                <a:cubicBezTo>
                  <a:pt x="1699" y="75"/>
                  <a:pt x="2201" y="143"/>
                  <a:pt x="2703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40" y="1"/>
                  <a:pt x="13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2" name="Google Shape;932;p37"/>
          <p:cNvSpPr/>
          <p:nvPr/>
        </p:nvSpPr>
        <p:spPr>
          <a:xfrm>
            <a:off x="7485415" y="4075469"/>
            <a:ext cx="111195" cy="72024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2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06" y="134"/>
                  <a:pt x="615" y="104"/>
                  <a:pt x="923" y="104"/>
                </a:cubicBezTo>
                <a:cubicBezTo>
                  <a:pt x="1657" y="104"/>
                  <a:pt x="2388" y="274"/>
                  <a:pt x="3069" y="627"/>
                </a:cubicBezTo>
                <a:cubicBezTo>
                  <a:pt x="4070" y="1194"/>
                  <a:pt x="4237" y="1894"/>
                  <a:pt x="3303" y="2895"/>
                </a:cubicBezTo>
                <a:cubicBezTo>
                  <a:pt x="4337" y="2095"/>
                  <a:pt x="4470" y="1194"/>
                  <a:pt x="3269" y="493"/>
                </a:cubicBezTo>
                <a:cubicBezTo>
                  <a:pt x="2654" y="165"/>
                  <a:pt x="1962" y="1"/>
                  <a:pt x="12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3" name="Google Shape;933;p37"/>
          <p:cNvSpPr/>
          <p:nvPr/>
        </p:nvSpPr>
        <p:spPr>
          <a:xfrm>
            <a:off x="7563381" y="4147469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4" name="Google Shape;934;p37"/>
          <p:cNvSpPr/>
          <p:nvPr/>
        </p:nvSpPr>
        <p:spPr>
          <a:xfrm>
            <a:off x="7437291" y="4142469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1" y="1102"/>
                </a:lnTo>
                <a:lnTo>
                  <a:pt x="1" y="1102"/>
                </a:lnTo>
                <a:lnTo>
                  <a:pt x="1202" y="168"/>
                </a:lnTo>
                <a:cubicBezTo>
                  <a:pt x="1445" y="245"/>
                  <a:pt x="1703" y="282"/>
                  <a:pt x="1963" y="282"/>
                </a:cubicBezTo>
                <a:cubicBezTo>
                  <a:pt x="2380" y="282"/>
                  <a:pt x="2800" y="186"/>
                  <a:pt x="3170" y="1"/>
                </a:cubicBezTo>
                <a:lnTo>
                  <a:pt x="3170" y="1"/>
                </a:lnTo>
                <a:cubicBezTo>
                  <a:pt x="2836" y="134"/>
                  <a:pt x="2486" y="201"/>
                  <a:pt x="2136" y="201"/>
                </a:cubicBezTo>
                <a:cubicBezTo>
                  <a:pt x="1785" y="201"/>
                  <a:pt x="1435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5" name="Google Shape;935;p37"/>
          <p:cNvSpPr/>
          <p:nvPr/>
        </p:nvSpPr>
        <p:spPr>
          <a:xfrm>
            <a:off x="7378399" y="4073629"/>
            <a:ext cx="45637" cy="29422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cubicBezTo>
                  <a:pt x="234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1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34" y="1034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6" name="Google Shape;936;p37"/>
          <p:cNvSpPr/>
          <p:nvPr/>
        </p:nvSpPr>
        <p:spPr>
          <a:xfrm>
            <a:off x="7327789" y="4062836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101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35" y="2703"/>
                  <a:pt x="901" y="2169"/>
                  <a:pt x="568" y="1468"/>
                </a:cubicBezTo>
                <a:cubicBezTo>
                  <a:pt x="267" y="801"/>
                  <a:pt x="1001" y="101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7" name="Google Shape;937;p37"/>
          <p:cNvSpPr/>
          <p:nvPr/>
        </p:nvSpPr>
        <p:spPr>
          <a:xfrm>
            <a:off x="9527871" y="3828261"/>
            <a:ext cx="917558" cy="655004"/>
          </a:xfrm>
          <a:custGeom>
            <a:avLst/>
            <a:gdLst/>
            <a:ahLst/>
            <a:cxnLst/>
            <a:rect l="l" t="t" r="r" b="b"/>
            <a:pathLst>
              <a:path w="36894" h="26337" extrusionOk="0">
                <a:moveTo>
                  <a:pt x="18447" y="1827"/>
                </a:moveTo>
                <a:cubicBezTo>
                  <a:pt x="23084" y="1827"/>
                  <a:pt x="27387" y="2828"/>
                  <a:pt x="30589" y="4696"/>
                </a:cubicBezTo>
                <a:cubicBezTo>
                  <a:pt x="33525" y="6364"/>
                  <a:pt x="35126" y="8499"/>
                  <a:pt x="35126" y="10700"/>
                </a:cubicBezTo>
                <a:cubicBezTo>
                  <a:pt x="35126" y="12868"/>
                  <a:pt x="33525" y="15003"/>
                  <a:pt x="30589" y="16671"/>
                </a:cubicBezTo>
                <a:cubicBezTo>
                  <a:pt x="27387" y="18539"/>
                  <a:pt x="23084" y="19540"/>
                  <a:pt x="18447" y="19540"/>
                </a:cubicBezTo>
                <a:cubicBezTo>
                  <a:pt x="13844" y="19540"/>
                  <a:pt x="9507" y="18539"/>
                  <a:pt x="6305" y="16671"/>
                </a:cubicBezTo>
                <a:cubicBezTo>
                  <a:pt x="3370" y="15003"/>
                  <a:pt x="1802" y="12868"/>
                  <a:pt x="1802" y="10700"/>
                </a:cubicBezTo>
                <a:cubicBezTo>
                  <a:pt x="1802" y="8499"/>
                  <a:pt x="3403" y="6364"/>
                  <a:pt x="6305" y="4696"/>
                </a:cubicBezTo>
                <a:cubicBezTo>
                  <a:pt x="9507" y="2828"/>
                  <a:pt x="13844" y="1827"/>
                  <a:pt x="18447" y="1827"/>
                </a:cubicBezTo>
                <a:close/>
                <a:moveTo>
                  <a:pt x="18447" y="1"/>
                </a:moveTo>
                <a:cubicBezTo>
                  <a:pt x="13727" y="1"/>
                  <a:pt x="9007" y="1043"/>
                  <a:pt x="5405" y="3128"/>
                </a:cubicBezTo>
                <a:cubicBezTo>
                  <a:pt x="1802" y="5230"/>
                  <a:pt x="1" y="7932"/>
                  <a:pt x="1" y="10667"/>
                </a:cubicBezTo>
                <a:lnTo>
                  <a:pt x="1" y="15670"/>
                </a:lnTo>
                <a:cubicBezTo>
                  <a:pt x="1" y="18406"/>
                  <a:pt x="1802" y="21141"/>
                  <a:pt x="5405" y="23209"/>
                </a:cubicBezTo>
                <a:cubicBezTo>
                  <a:pt x="9007" y="25294"/>
                  <a:pt x="13727" y="26336"/>
                  <a:pt x="18447" y="26336"/>
                </a:cubicBezTo>
                <a:cubicBezTo>
                  <a:pt x="23167" y="26336"/>
                  <a:pt x="27887" y="25294"/>
                  <a:pt x="31490" y="23209"/>
                </a:cubicBezTo>
                <a:cubicBezTo>
                  <a:pt x="35092" y="21108"/>
                  <a:pt x="36894" y="18406"/>
                  <a:pt x="36894" y="15670"/>
                </a:cubicBezTo>
                <a:lnTo>
                  <a:pt x="36894" y="10667"/>
                </a:lnTo>
                <a:cubicBezTo>
                  <a:pt x="36894" y="7932"/>
                  <a:pt x="35092" y="5230"/>
                  <a:pt x="31490" y="3128"/>
                </a:cubicBezTo>
                <a:cubicBezTo>
                  <a:pt x="27887" y="1043"/>
                  <a:pt x="23167" y="1"/>
                  <a:pt x="184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8" name="Google Shape;938;p37"/>
          <p:cNvSpPr/>
          <p:nvPr/>
        </p:nvSpPr>
        <p:spPr>
          <a:xfrm>
            <a:off x="9483080" y="3828584"/>
            <a:ext cx="1007140" cy="530231"/>
          </a:xfrm>
          <a:custGeom>
            <a:avLst/>
            <a:gdLst/>
            <a:ahLst/>
            <a:cxnLst/>
            <a:rect l="l" t="t" r="r" b="b"/>
            <a:pathLst>
              <a:path w="40496" h="21320" extrusionOk="0">
                <a:moveTo>
                  <a:pt x="20248" y="1781"/>
                </a:moveTo>
                <a:cubicBezTo>
                  <a:pt x="24851" y="1781"/>
                  <a:pt x="29188" y="2815"/>
                  <a:pt x="32390" y="4683"/>
                </a:cubicBezTo>
                <a:cubicBezTo>
                  <a:pt x="35326" y="6351"/>
                  <a:pt x="36893" y="8486"/>
                  <a:pt x="36893" y="10654"/>
                </a:cubicBezTo>
                <a:cubicBezTo>
                  <a:pt x="36893" y="12822"/>
                  <a:pt x="35326" y="14957"/>
                  <a:pt x="32390" y="16625"/>
                </a:cubicBezTo>
                <a:cubicBezTo>
                  <a:pt x="29188" y="18493"/>
                  <a:pt x="24885" y="19527"/>
                  <a:pt x="20248" y="19527"/>
                </a:cubicBezTo>
                <a:cubicBezTo>
                  <a:pt x="15645" y="19527"/>
                  <a:pt x="11308" y="18493"/>
                  <a:pt x="8106" y="16625"/>
                </a:cubicBezTo>
                <a:cubicBezTo>
                  <a:pt x="5204" y="14957"/>
                  <a:pt x="3603" y="12822"/>
                  <a:pt x="3603" y="10654"/>
                </a:cubicBezTo>
                <a:cubicBezTo>
                  <a:pt x="3603" y="8486"/>
                  <a:pt x="5204" y="6351"/>
                  <a:pt x="8106" y="4683"/>
                </a:cubicBezTo>
                <a:cubicBezTo>
                  <a:pt x="11308" y="2815"/>
                  <a:pt x="15645" y="1781"/>
                  <a:pt x="20248" y="1781"/>
                </a:cubicBezTo>
                <a:close/>
                <a:moveTo>
                  <a:pt x="20220" y="0"/>
                </a:moveTo>
                <a:cubicBezTo>
                  <a:pt x="15509" y="0"/>
                  <a:pt x="10801" y="1035"/>
                  <a:pt x="7206" y="3115"/>
                </a:cubicBezTo>
                <a:cubicBezTo>
                  <a:pt x="0" y="7285"/>
                  <a:pt x="0" y="14023"/>
                  <a:pt x="7206" y="18193"/>
                </a:cubicBezTo>
                <a:cubicBezTo>
                  <a:pt x="10808" y="20277"/>
                  <a:pt x="15528" y="21320"/>
                  <a:pt x="20248" y="21320"/>
                </a:cubicBezTo>
                <a:cubicBezTo>
                  <a:pt x="24968" y="21320"/>
                  <a:pt x="29688" y="20277"/>
                  <a:pt x="33291" y="18193"/>
                </a:cubicBezTo>
                <a:cubicBezTo>
                  <a:pt x="40496" y="14023"/>
                  <a:pt x="40496" y="7285"/>
                  <a:pt x="33291" y="3115"/>
                </a:cubicBezTo>
                <a:cubicBezTo>
                  <a:pt x="29681" y="1043"/>
                  <a:pt x="24949" y="0"/>
                  <a:pt x="20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9" name="Google Shape;939;p37"/>
          <p:cNvSpPr/>
          <p:nvPr/>
        </p:nvSpPr>
        <p:spPr>
          <a:xfrm>
            <a:off x="9572663" y="3872853"/>
            <a:ext cx="828796" cy="282922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0" name="Google Shape;940;p37"/>
          <p:cNvSpPr/>
          <p:nvPr/>
        </p:nvSpPr>
        <p:spPr>
          <a:xfrm>
            <a:off x="9572663" y="3872853"/>
            <a:ext cx="828796" cy="282922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1" name="Google Shape;941;p37"/>
          <p:cNvSpPr/>
          <p:nvPr/>
        </p:nvSpPr>
        <p:spPr>
          <a:xfrm>
            <a:off x="9575995" y="3929282"/>
            <a:ext cx="821310" cy="384939"/>
          </a:xfrm>
          <a:custGeom>
            <a:avLst/>
            <a:gdLst/>
            <a:ahLst/>
            <a:cxnLst/>
            <a:rect l="l" t="t" r="r" b="b"/>
            <a:pathLst>
              <a:path w="33024" h="15478" extrusionOk="0">
                <a:moveTo>
                  <a:pt x="16512" y="0"/>
                </a:moveTo>
                <a:cubicBezTo>
                  <a:pt x="11909" y="0"/>
                  <a:pt x="7572" y="1034"/>
                  <a:pt x="4370" y="2902"/>
                </a:cubicBezTo>
                <a:cubicBezTo>
                  <a:pt x="1968" y="4270"/>
                  <a:pt x="467" y="5971"/>
                  <a:pt x="0" y="7739"/>
                </a:cubicBezTo>
                <a:cubicBezTo>
                  <a:pt x="467" y="9507"/>
                  <a:pt x="1968" y="11208"/>
                  <a:pt x="4370" y="12576"/>
                </a:cubicBezTo>
                <a:cubicBezTo>
                  <a:pt x="7572" y="14444"/>
                  <a:pt x="11909" y="15478"/>
                  <a:pt x="16512" y="15478"/>
                </a:cubicBezTo>
                <a:cubicBezTo>
                  <a:pt x="21149" y="15478"/>
                  <a:pt x="25452" y="14444"/>
                  <a:pt x="28654" y="12576"/>
                </a:cubicBezTo>
                <a:cubicBezTo>
                  <a:pt x="31056" y="11208"/>
                  <a:pt x="32557" y="9507"/>
                  <a:pt x="33024" y="7739"/>
                </a:cubicBezTo>
                <a:cubicBezTo>
                  <a:pt x="32557" y="5971"/>
                  <a:pt x="31056" y="4270"/>
                  <a:pt x="28654" y="2902"/>
                </a:cubicBezTo>
                <a:cubicBezTo>
                  <a:pt x="25452" y="1034"/>
                  <a:pt x="21115" y="0"/>
                  <a:pt x="16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2" name="Google Shape;942;p37"/>
          <p:cNvSpPr/>
          <p:nvPr/>
        </p:nvSpPr>
        <p:spPr>
          <a:xfrm>
            <a:off x="9456519" y="4299773"/>
            <a:ext cx="220697" cy="170758"/>
          </a:xfrm>
          <a:custGeom>
            <a:avLst/>
            <a:gdLst/>
            <a:ahLst/>
            <a:cxnLst/>
            <a:rect l="l" t="t" r="r" b="b"/>
            <a:pathLst>
              <a:path w="8874" h="6866" extrusionOk="0">
                <a:moveTo>
                  <a:pt x="7009" y="1"/>
                </a:moveTo>
                <a:cubicBezTo>
                  <a:pt x="6885" y="1"/>
                  <a:pt x="6759" y="27"/>
                  <a:pt x="6639" y="81"/>
                </a:cubicBezTo>
                <a:lnTo>
                  <a:pt x="435" y="3616"/>
                </a:lnTo>
                <a:cubicBezTo>
                  <a:pt x="168" y="3817"/>
                  <a:pt x="1" y="4117"/>
                  <a:pt x="34" y="4450"/>
                </a:cubicBezTo>
                <a:cubicBezTo>
                  <a:pt x="101" y="5351"/>
                  <a:pt x="568" y="6185"/>
                  <a:pt x="1335" y="6685"/>
                </a:cubicBezTo>
                <a:cubicBezTo>
                  <a:pt x="1495" y="6805"/>
                  <a:pt x="1680" y="6865"/>
                  <a:pt x="1866" y="6865"/>
                </a:cubicBezTo>
                <a:cubicBezTo>
                  <a:pt x="1990" y="6865"/>
                  <a:pt x="2116" y="6839"/>
                  <a:pt x="2236" y="6785"/>
                </a:cubicBezTo>
                <a:lnTo>
                  <a:pt x="8440" y="3250"/>
                </a:lnTo>
                <a:cubicBezTo>
                  <a:pt x="8707" y="3049"/>
                  <a:pt x="8874" y="2749"/>
                  <a:pt x="8841" y="2416"/>
                </a:cubicBezTo>
                <a:cubicBezTo>
                  <a:pt x="8774" y="1515"/>
                  <a:pt x="8307" y="681"/>
                  <a:pt x="7540" y="181"/>
                </a:cubicBezTo>
                <a:cubicBezTo>
                  <a:pt x="7380" y="61"/>
                  <a:pt x="7195" y="1"/>
                  <a:pt x="70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3" name="Google Shape;943;p37"/>
          <p:cNvSpPr/>
          <p:nvPr/>
        </p:nvSpPr>
        <p:spPr>
          <a:xfrm>
            <a:off x="9471465" y="4335785"/>
            <a:ext cx="205751" cy="135344"/>
          </a:xfrm>
          <a:custGeom>
            <a:avLst/>
            <a:gdLst/>
            <a:ahLst/>
            <a:cxnLst/>
            <a:rect l="l" t="t" r="r" b="b"/>
            <a:pathLst>
              <a:path w="8273" h="5442" extrusionOk="0">
                <a:moveTo>
                  <a:pt x="8006" y="0"/>
                </a:moveTo>
                <a:lnTo>
                  <a:pt x="0" y="4604"/>
                </a:lnTo>
                <a:cubicBezTo>
                  <a:pt x="201" y="4870"/>
                  <a:pt x="434" y="5071"/>
                  <a:pt x="734" y="5271"/>
                </a:cubicBezTo>
                <a:cubicBezTo>
                  <a:pt x="903" y="5376"/>
                  <a:pt x="1099" y="5442"/>
                  <a:pt x="1296" y="5442"/>
                </a:cubicBezTo>
                <a:cubicBezTo>
                  <a:pt x="1410" y="5442"/>
                  <a:pt x="1525" y="5420"/>
                  <a:pt x="1635" y="5371"/>
                </a:cubicBezTo>
                <a:lnTo>
                  <a:pt x="7839" y="1802"/>
                </a:lnTo>
                <a:cubicBezTo>
                  <a:pt x="8106" y="1601"/>
                  <a:pt x="8273" y="1301"/>
                  <a:pt x="8240" y="968"/>
                </a:cubicBezTo>
                <a:cubicBezTo>
                  <a:pt x="8206" y="634"/>
                  <a:pt x="8140" y="300"/>
                  <a:pt x="80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4" name="Google Shape;944;p37"/>
          <p:cNvSpPr/>
          <p:nvPr/>
        </p:nvSpPr>
        <p:spPr>
          <a:xfrm>
            <a:off x="9044223" y="4387987"/>
            <a:ext cx="472905" cy="347684"/>
          </a:xfrm>
          <a:custGeom>
            <a:avLst/>
            <a:gdLst/>
            <a:ahLst/>
            <a:cxnLst/>
            <a:rect l="l" t="t" r="r" b="b"/>
            <a:pathLst>
              <a:path w="19015" h="13980" extrusionOk="0">
                <a:moveTo>
                  <a:pt x="16613" y="1"/>
                </a:moveTo>
                <a:cubicBezTo>
                  <a:pt x="16452" y="1"/>
                  <a:pt x="16293" y="36"/>
                  <a:pt x="16145" y="103"/>
                </a:cubicBezTo>
                <a:lnTo>
                  <a:pt x="0" y="8542"/>
                </a:lnTo>
                <a:lnTo>
                  <a:pt x="3069" y="13979"/>
                </a:lnTo>
                <a:lnTo>
                  <a:pt x="18514" y="4239"/>
                </a:lnTo>
                <a:cubicBezTo>
                  <a:pt x="18814" y="3972"/>
                  <a:pt x="19014" y="3572"/>
                  <a:pt x="18981" y="3138"/>
                </a:cubicBezTo>
                <a:cubicBezTo>
                  <a:pt x="18914" y="1971"/>
                  <a:pt x="18280" y="870"/>
                  <a:pt x="17313" y="236"/>
                </a:cubicBezTo>
                <a:cubicBezTo>
                  <a:pt x="17094" y="77"/>
                  <a:pt x="16851" y="1"/>
                  <a:pt x="16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5" name="Google Shape;945;p37"/>
          <p:cNvSpPr/>
          <p:nvPr/>
        </p:nvSpPr>
        <p:spPr>
          <a:xfrm>
            <a:off x="9080733" y="4422060"/>
            <a:ext cx="436395" cy="313612"/>
          </a:xfrm>
          <a:custGeom>
            <a:avLst/>
            <a:gdLst/>
            <a:ahLst/>
            <a:cxnLst/>
            <a:rect l="l" t="t" r="r" b="b"/>
            <a:pathLst>
              <a:path w="17547" h="12610" extrusionOk="0">
                <a:moveTo>
                  <a:pt x="16946" y="0"/>
                </a:moveTo>
                <a:lnTo>
                  <a:pt x="0" y="9807"/>
                </a:lnTo>
                <a:lnTo>
                  <a:pt x="1568" y="12609"/>
                </a:lnTo>
                <a:lnTo>
                  <a:pt x="16979" y="2869"/>
                </a:lnTo>
                <a:cubicBezTo>
                  <a:pt x="17346" y="2636"/>
                  <a:pt x="17546" y="2202"/>
                  <a:pt x="17479" y="1768"/>
                </a:cubicBezTo>
                <a:cubicBezTo>
                  <a:pt x="17479" y="1135"/>
                  <a:pt x="17279" y="534"/>
                  <a:pt x="16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6" name="Google Shape;946;p37"/>
          <p:cNvSpPr/>
          <p:nvPr/>
        </p:nvSpPr>
        <p:spPr>
          <a:xfrm>
            <a:off x="9026789" y="4597941"/>
            <a:ext cx="109552" cy="141884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7" name="Google Shape;947;p37"/>
          <p:cNvSpPr/>
          <p:nvPr/>
        </p:nvSpPr>
        <p:spPr>
          <a:xfrm>
            <a:off x="9026789" y="4597941"/>
            <a:ext cx="109552" cy="141884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8" name="Google Shape;948;p37"/>
          <p:cNvSpPr/>
          <p:nvPr/>
        </p:nvSpPr>
        <p:spPr>
          <a:xfrm>
            <a:off x="10746879" y="2356349"/>
            <a:ext cx="208759" cy="481859"/>
          </a:xfrm>
          <a:custGeom>
            <a:avLst/>
            <a:gdLst/>
            <a:ahLst/>
            <a:cxnLst/>
            <a:rect l="l" t="t" r="r" b="b"/>
            <a:pathLst>
              <a:path w="8394" h="19375" extrusionOk="0">
                <a:moveTo>
                  <a:pt x="7026" y="1"/>
                </a:moveTo>
                <a:lnTo>
                  <a:pt x="254" y="18614"/>
                </a:lnTo>
                <a:cubicBezTo>
                  <a:pt x="0" y="19072"/>
                  <a:pt x="540" y="19374"/>
                  <a:pt x="1003" y="19374"/>
                </a:cubicBezTo>
                <a:cubicBezTo>
                  <a:pt x="1148" y="19374"/>
                  <a:pt x="1285" y="19345"/>
                  <a:pt x="1388" y="19281"/>
                </a:cubicBezTo>
                <a:cubicBezTo>
                  <a:pt x="1522" y="19181"/>
                  <a:pt x="1622" y="19081"/>
                  <a:pt x="1722" y="18948"/>
                </a:cubicBezTo>
                <a:lnTo>
                  <a:pt x="8393" y="735"/>
                </a:lnTo>
                <a:lnTo>
                  <a:pt x="70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9" name="Google Shape;949;p37"/>
          <p:cNvSpPr/>
          <p:nvPr/>
        </p:nvSpPr>
        <p:spPr>
          <a:xfrm>
            <a:off x="10437942" y="2804334"/>
            <a:ext cx="263847" cy="184213"/>
          </a:xfrm>
          <a:custGeom>
            <a:avLst/>
            <a:gdLst/>
            <a:ahLst/>
            <a:cxnLst/>
            <a:rect l="l" t="t" r="r" b="b"/>
            <a:pathLst>
              <a:path w="10609" h="7407" extrusionOk="0">
                <a:moveTo>
                  <a:pt x="301" y="1"/>
                </a:moveTo>
                <a:lnTo>
                  <a:pt x="0" y="1435"/>
                </a:lnTo>
                <a:lnTo>
                  <a:pt x="10274" y="7406"/>
                </a:lnTo>
                <a:lnTo>
                  <a:pt x="10608" y="5972"/>
                </a:lnTo>
                <a:lnTo>
                  <a:pt x="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0" name="Google Shape;950;p37"/>
          <p:cNvSpPr/>
          <p:nvPr/>
        </p:nvSpPr>
        <p:spPr>
          <a:xfrm>
            <a:off x="10350947" y="2616863"/>
            <a:ext cx="193216" cy="445323"/>
          </a:xfrm>
          <a:custGeom>
            <a:avLst/>
            <a:gdLst/>
            <a:ahLst/>
            <a:cxnLst/>
            <a:rect l="l" t="t" r="r" b="b"/>
            <a:pathLst>
              <a:path w="7769" h="17906" extrusionOk="0">
                <a:moveTo>
                  <a:pt x="6467" y="0"/>
                </a:moveTo>
                <a:lnTo>
                  <a:pt x="229" y="17146"/>
                </a:lnTo>
                <a:cubicBezTo>
                  <a:pt x="1" y="17603"/>
                  <a:pt x="527" y="17906"/>
                  <a:pt x="983" y="17906"/>
                </a:cubicBezTo>
                <a:cubicBezTo>
                  <a:pt x="1125" y="17906"/>
                  <a:pt x="1260" y="17876"/>
                  <a:pt x="1364" y="17813"/>
                </a:cubicBezTo>
                <a:cubicBezTo>
                  <a:pt x="1530" y="17746"/>
                  <a:pt x="1630" y="17613"/>
                  <a:pt x="1697" y="17479"/>
                </a:cubicBezTo>
                <a:lnTo>
                  <a:pt x="7768" y="834"/>
                </a:lnTo>
                <a:lnTo>
                  <a:pt x="6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1" name="Google Shape;951;p37"/>
          <p:cNvSpPr/>
          <p:nvPr/>
        </p:nvSpPr>
        <p:spPr>
          <a:xfrm>
            <a:off x="10853572" y="2582021"/>
            <a:ext cx="249721" cy="173395"/>
          </a:xfrm>
          <a:custGeom>
            <a:avLst/>
            <a:gdLst/>
            <a:ahLst/>
            <a:cxnLst/>
            <a:rect l="l" t="t" r="r" b="b"/>
            <a:pathLst>
              <a:path w="10041" h="6972" extrusionOk="0">
                <a:moveTo>
                  <a:pt x="467" y="0"/>
                </a:moveTo>
                <a:lnTo>
                  <a:pt x="0" y="1334"/>
                </a:lnTo>
                <a:lnTo>
                  <a:pt x="9741" y="6972"/>
                </a:lnTo>
                <a:lnTo>
                  <a:pt x="10041" y="5537"/>
                </a:lnTo>
                <a:lnTo>
                  <a:pt x="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2" name="Google Shape;952;p37"/>
          <p:cNvSpPr/>
          <p:nvPr/>
        </p:nvSpPr>
        <p:spPr>
          <a:xfrm>
            <a:off x="10988791" y="2382065"/>
            <a:ext cx="183367" cy="659778"/>
          </a:xfrm>
          <a:custGeom>
            <a:avLst/>
            <a:gdLst/>
            <a:ahLst/>
            <a:cxnLst/>
            <a:rect l="l" t="t" r="r" b="b"/>
            <a:pathLst>
              <a:path w="7373" h="26529" extrusionOk="0">
                <a:moveTo>
                  <a:pt x="1" y="1"/>
                </a:moveTo>
                <a:lnTo>
                  <a:pt x="5571" y="26120"/>
                </a:lnTo>
                <a:cubicBezTo>
                  <a:pt x="5605" y="26220"/>
                  <a:pt x="5671" y="26320"/>
                  <a:pt x="5805" y="26353"/>
                </a:cubicBezTo>
                <a:cubicBezTo>
                  <a:pt x="6022" y="26470"/>
                  <a:pt x="6255" y="26528"/>
                  <a:pt x="6489" y="26528"/>
                </a:cubicBezTo>
                <a:cubicBezTo>
                  <a:pt x="6722" y="26528"/>
                  <a:pt x="6956" y="26470"/>
                  <a:pt x="7172" y="26353"/>
                </a:cubicBezTo>
                <a:cubicBezTo>
                  <a:pt x="7273" y="26320"/>
                  <a:pt x="7339" y="26220"/>
                  <a:pt x="7373" y="26120"/>
                </a:cubicBezTo>
                <a:cubicBezTo>
                  <a:pt x="7373" y="26120"/>
                  <a:pt x="7373" y="26086"/>
                  <a:pt x="7339" y="26053"/>
                </a:cubicBezTo>
                <a:cubicBezTo>
                  <a:pt x="7339" y="26020"/>
                  <a:pt x="7339" y="25953"/>
                  <a:pt x="7339" y="25920"/>
                </a:cubicBezTo>
                <a:lnTo>
                  <a:pt x="2069" y="12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3" name="Google Shape;953;p37"/>
          <p:cNvSpPr/>
          <p:nvPr/>
        </p:nvSpPr>
        <p:spPr>
          <a:xfrm>
            <a:off x="10593082" y="2601917"/>
            <a:ext cx="603971" cy="366908"/>
          </a:xfrm>
          <a:custGeom>
            <a:avLst/>
            <a:gdLst/>
            <a:ahLst/>
            <a:cxnLst/>
            <a:rect l="l" t="t" r="r" b="b"/>
            <a:pathLst>
              <a:path w="24285" h="14753" extrusionOk="0">
                <a:moveTo>
                  <a:pt x="17784" y="1"/>
                </a:moveTo>
                <a:cubicBezTo>
                  <a:pt x="17663" y="1"/>
                  <a:pt x="17546" y="34"/>
                  <a:pt x="17446" y="101"/>
                </a:cubicBezTo>
                <a:lnTo>
                  <a:pt x="334" y="10008"/>
                </a:lnTo>
                <a:cubicBezTo>
                  <a:pt x="134" y="10141"/>
                  <a:pt x="0" y="10341"/>
                  <a:pt x="0" y="10608"/>
                </a:cubicBezTo>
                <a:lnTo>
                  <a:pt x="0" y="10742"/>
                </a:lnTo>
                <a:cubicBezTo>
                  <a:pt x="0" y="10975"/>
                  <a:pt x="134" y="11209"/>
                  <a:pt x="334" y="11342"/>
                </a:cubicBezTo>
                <a:lnTo>
                  <a:pt x="6138" y="14678"/>
                </a:lnTo>
                <a:cubicBezTo>
                  <a:pt x="6255" y="14728"/>
                  <a:pt x="6371" y="14753"/>
                  <a:pt x="6488" y="14753"/>
                </a:cubicBezTo>
                <a:cubicBezTo>
                  <a:pt x="6605" y="14753"/>
                  <a:pt x="6722" y="14728"/>
                  <a:pt x="6838" y="14678"/>
                </a:cubicBezTo>
                <a:lnTo>
                  <a:pt x="23917" y="4771"/>
                </a:lnTo>
                <a:cubicBezTo>
                  <a:pt x="24151" y="4637"/>
                  <a:pt x="24251" y="4404"/>
                  <a:pt x="24284" y="4170"/>
                </a:cubicBezTo>
                <a:lnTo>
                  <a:pt x="24284" y="4004"/>
                </a:lnTo>
                <a:cubicBezTo>
                  <a:pt x="24251" y="3770"/>
                  <a:pt x="24151" y="3537"/>
                  <a:pt x="23917" y="3436"/>
                </a:cubicBezTo>
                <a:lnTo>
                  <a:pt x="18147" y="101"/>
                </a:lnTo>
                <a:cubicBezTo>
                  <a:pt x="18030" y="34"/>
                  <a:pt x="17905" y="1"/>
                  <a:pt x="1778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4" name="Google Shape;954;p37"/>
          <p:cNvSpPr/>
          <p:nvPr/>
        </p:nvSpPr>
        <p:spPr>
          <a:xfrm>
            <a:off x="10595569" y="2601096"/>
            <a:ext cx="598997" cy="347609"/>
          </a:xfrm>
          <a:custGeom>
            <a:avLst/>
            <a:gdLst/>
            <a:ahLst/>
            <a:cxnLst/>
            <a:rect l="l" t="t" r="r" b="b"/>
            <a:pathLst>
              <a:path w="24085" h="13977" extrusionOk="0">
                <a:moveTo>
                  <a:pt x="17684" y="0"/>
                </a:moveTo>
                <a:cubicBezTo>
                  <a:pt x="17563" y="0"/>
                  <a:pt x="17446" y="34"/>
                  <a:pt x="17346" y="100"/>
                </a:cubicBezTo>
                <a:lnTo>
                  <a:pt x="234" y="10007"/>
                </a:lnTo>
                <a:cubicBezTo>
                  <a:pt x="134" y="10074"/>
                  <a:pt x="67" y="10141"/>
                  <a:pt x="0" y="10274"/>
                </a:cubicBezTo>
                <a:lnTo>
                  <a:pt x="6405" y="13977"/>
                </a:lnTo>
                <a:lnTo>
                  <a:pt x="24084" y="3703"/>
                </a:lnTo>
                <a:cubicBezTo>
                  <a:pt x="24018" y="3603"/>
                  <a:pt x="23951" y="3503"/>
                  <a:pt x="23817" y="3436"/>
                </a:cubicBezTo>
                <a:lnTo>
                  <a:pt x="18047" y="100"/>
                </a:lnTo>
                <a:cubicBezTo>
                  <a:pt x="17930" y="34"/>
                  <a:pt x="17805" y="0"/>
                  <a:pt x="17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5" name="Google Shape;955;p37"/>
          <p:cNvSpPr/>
          <p:nvPr/>
        </p:nvSpPr>
        <p:spPr>
          <a:xfrm>
            <a:off x="10593082" y="2856612"/>
            <a:ext cx="161780" cy="111195"/>
          </a:xfrm>
          <a:custGeom>
            <a:avLst/>
            <a:gdLst/>
            <a:ahLst/>
            <a:cxnLst/>
            <a:rect l="l" t="t" r="r" b="b"/>
            <a:pathLst>
              <a:path w="6505" h="4471" extrusionOk="0">
                <a:moveTo>
                  <a:pt x="100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6138" y="4403"/>
                </a:lnTo>
                <a:cubicBezTo>
                  <a:pt x="6238" y="4470"/>
                  <a:pt x="6371" y="4470"/>
                  <a:pt x="6505" y="4470"/>
                </a:cubicBezTo>
                <a:lnTo>
                  <a:pt x="6505" y="363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6" name="Google Shape;956;p37"/>
          <p:cNvSpPr/>
          <p:nvPr/>
        </p:nvSpPr>
        <p:spPr>
          <a:xfrm>
            <a:off x="10754837" y="2693165"/>
            <a:ext cx="442216" cy="276281"/>
          </a:xfrm>
          <a:custGeom>
            <a:avLst/>
            <a:gdLst/>
            <a:ahLst/>
            <a:cxnLst/>
            <a:rect l="l" t="t" r="r" b="b"/>
            <a:pathLst>
              <a:path w="17781" h="11109" extrusionOk="0">
                <a:moveTo>
                  <a:pt x="17680" y="1"/>
                </a:moveTo>
                <a:lnTo>
                  <a:pt x="1" y="10275"/>
                </a:lnTo>
                <a:lnTo>
                  <a:pt x="1" y="11109"/>
                </a:lnTo>
                <a:cubicBezTo>
                  <a:pt x="101" y="11109"/>
                  <a:pt x="234" y="11076"/>
                  <a:pt x="334" y="11009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35"/>
                  <a:pt x="17780" y="468"/>
                </a:cubicBezTo>
                <a:lnTo>
                  <a:pt x="17780" y="335"/>
                </a:lnTo>
                <a:cubicBezTo>
                  <a:pt x="17780" y="234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7" name="Google Shape;957;p37"/>
          <p:cNvSpPr/>
          <p:nvPr/>
        </p:nvSpPr>
        <p:spPr>
          <a:xfrm>
            <a:off x="10642848" y="2816570"/>
            <a:ext cx="603971" cy="366934"/>
          </a:xfrm>
          <a:custGeom>
            <a:avLst/>
            <a:gdLst/>
            <a:ahLst/>
            <a:cxnLst/>
            <a:rect l="l" t="t" r="r" b="b"/>
            <a:pathLst>
              <a:path w="24285" h="14754" extrusionOk="0">
                <a:moveTo>
                  <a:pt x="17784" y="1"/>
                </a:moveTo>
                <a:cubicBezTo>
                  <a:pt x="17663" y="1"/>
                  <a:pt x="17547" y="26"/>
                  <a:pt x="17447" y="76"/>
                </a:cubicBezTo>
                <a:lnTo>
                  <a:pt x="368" y="9983"/>
                </a:lnTo>
                <a:cubicBezTo>
                  <a:pt x="134" y="10116"/>
                  <a:pt x="34" y="10350"/>
                  <a:pt x="1" y="10583"/>
                </a:cubicBezTo>
                <a:lnTo>
                  <a:pt x="1" y="10750"/>
                </a:lnTo>
                <a:cubicBezTo>
                  <a:pt x="34" y="10984"/>
                  <a:pt x="134" y="11184"/>
                  <a:pt x="368" y="11317"/>
                </a:cubicBezTo>
                <a:lnTo>
                  <a:pt x="6138" y="14653"/>
                </a:lnTo>
                <a:cubicBezTo>
                  <a:pt x="6255" y="14720"/>
                  <a:pt x="6380" y="14753"/>
                  <a:pt x="6501" y="14753"/>
                </a:cubicBezTo>
                <a:cubicBezTo>
                  <a:pt x="6622" y="14753"/>
                  <a:pt x="6739" y="14720"/>
                  <a:pt x="6839" y="14653"/>
                </a:cubicBezTo>
                <a:lnTo>
                  <a:pt x="23951" y="4746"/>
                </a:lnTo>
                <a:cubicBezTo>
                  <a:pt x="24151" y="4612"/>
                  <a:pt x="24251" y="4412"/>
                  <a:pt x="24285" y="4145"/>
                </a:cubicBezTo>
                <a:lnTo>
                  <a:pt x="24285" y="4012"/>
                </a:lnTo>
                <a:cubicBezTo>
                  <a:pt x="24251" y="3779"/>
                  <a:pt x="24151" y="3545"/>
                  <a:pt x="23951" y="3412"/>
                </a:cubicBezTo>
                <a:lnTo>
                  <a:pt x="18147" y="76"/>
                </a:lnTo>
                <a:cubicBezTo>
                  <a:pt x="18030" y="26"/>
                  <a:pt x="17905" y="1"/>
                  <a:pt x="1778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8" name="Google Shape;958;p37"/>
          <p:cNvSpPr/>
          <p:nvPr/>
        </p:nvSpPr>
        <p:spPr>
          <a:xfrm>
            <a:off x="10645333" y="2815948"/>
            <a:ext cx="598997" cy="346814"/>
          </a:xfrm>
          <a:custGeom>
            <a:avLst/>
            <a:gdLst/>
            <a:ahLst/>
            <a:cxnLst/>
            <a:rect l="l" t="t" r="r" b="b"/>
            <a:pathLst>
              <a:path w="24085" h="13945" extrusionOk="0">
                <a:moveTo>
                  <a:pt x="17697" y="1"/>
                </a:moveTo>
                <a:cubicBezTo>
                  <a:pt x="17580" y="1"/>
                  <a:pt x="17463" y="34"/>
                  <a:pt x="17347" y="101"/>
                </a:cubicBezTo>
                <a:lnTo>
                  <a:pt x="268" y="10008"/>
                </a:lnTo>
                <a:cubicBezTo>
                  <a:pt x="134" y="10075"/>
                  <a:pt x="67" y="10175"/>
                  <a:pt x="1" y="10275"/>
                </a:cubicBezTo>
                <a:lnTo>
                  <a:pt x="6405" y="13944"/>
                </a:lnTo>
                <a:lnTo>
                  <a:pt x="24085" y="3703"/>
                </a:lnTo>
                <a:cubicBezTo>
                  <a:pt x="24018" y="3603"/>
                  <a:pt x="23951" y="3503"/>
                  <a:pt x="23851" y="3437"/>
                </a:cubicBezTo>
                <a:lnTo>
                  <a:pt x="18047" y="101"/>
                </a:lnTo>
                <a:cubicBezTo>
                  <a:pt x="17930" y="34"/>
                  <a:pt x="17814" y="1"/>
                  <a:pt x="17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9" name="Google Shape;959;p37"/>
          <p:cNvSpPr/>
          <p:nvPr/>
        </p:nvSpPr>
        <p:spPr>
          <a:xfrm>
            <a:off x="10642848" y="3071464"/>
            <a:ext cx="161804" cy="112040"/>
          </a:xfrm>
          <a:custGeom>
            <a:avLst/>
            <a:gdLst/>
            <a:ahLst/>
            <a:cxnLst/>
            <a:rect l="l" t="t" r="r" b="b"/>
            <a:pathLst>
              <a:path w="6506" h="4505" extrusionOk="0">
                <a:moveTo>
                  <a:pt x="101" y="1"/>
                </a:moveTo>
                <a:cubicBezTo>
                  <a:pt x="34" y="101"/>
                  <a:pt x="1" y="201"/>
                  <a:pt x="1" y="334"/>
                </a:cubicBezTo>
                <a:lnTo>
                  <a:pt x="1" y="468"/>
                </a:lnTo>
                <a:cubicBezTo>
                  <a:pt x="34" y="701"/>
                  <a:pt x="134" y="935"/>
                  <a:pt x="368" y="1068"/>
                </a:cubicBezTo>
                <a:lnTo>
                  <a:pt x="6138" y="4404"/>
                </a:lnTo>
                <a:cubicBezTo>
                  <a:pt x="6272" y="4471"/>
                  <a:pt x="6372" y="4504"/>
                  <a:pt x="6505" y="4504"/>
                </a:cubicBezTo>
                <a:lnTo>
                  <a:pt x="6505" y="3670"/>
                </a:lnTo>
                <a:lnTo>
                  <a:pt x="1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0" name="Google Shape;960;p37"/>
          <p:cNvSpPr/>
          <p:nvPr/>
        </p:nvSpPr>
        <p:spPr>
          <a:xfrm>
            <a:off x="10804628" y="2908043"/>
            <a:ext cx="442190" cy="275461"/>
          </a:xfrm>
          <a:custGeom>
            <a:avLst/>
            <a:gdLst/>
            <a:ahLst/>
            <a:cxnLst/>
            <a:rect l="l" t="t" r="r" b="b"/>
            <a:pathLst>
              <a:path w="17780" h="11076" extrusionOk="0">
                <a:moveTo>
                  <a:pt x="17680" y="0"/>
                </a:moveTo>
                <a:lnTo>
                  <a:pt x="0" y="10241"/>
                </a:lnTo>
                <a:lnTo>
                  <a:pt x="0" y="11075"/>
                </a:lnTo>
                <a:cubicBezTo>
                  <a:pt x="100" y="11075"/>
                  <a:pt x="234" y="11042"/>
                  <a:pt x="334" y="11008"/>
                </a:cubicBezTo>
                <a:lnTo>
                  <a:pt x="7306" y="6972"/>
                </a:lnTo>
                <a:lnTo>
                  <a:pt x="17446" y="1101"/>
                </a:lnTo>
                <a:cubicBezTo>
                  <a:pt x="17646" y="968"/>
                  <a:pt x="17746" y="734"/>
                  <a:pt x="17780" y="501"/>
                </a:cubicBezTo>
                <a:lnTo>
                  <a:pt x="17780" y="367"/>
                </a:lnTo>
                <a:cubicBezTo>
                  <a:pt x="17780" y="234"/>
                  <a:pt x="17746" y="101"/>
                  <a:pt x="17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1" name="Google Shape;961;p37"/>
          <p:cNvSpPr/>
          <p:nvPr/>
        </p:nvSpPr>
        <p:spPr>
          <a:xfrm>
            <a:off x="10437942" y="2322973"/>
            <a:ext cx="698552" cy="421872"/>
          </a:xfrm>
          <a:custGeom>
            <a:avLst/>
            <a:gdLst/>
            <a:ahLst/>
            <a:cxnLst/>
            <a:rect l="l" t="t" r="r" b="b"/>
            <a:pathLst>
              <a:path w="28088" h="16963" extrusionOk="0">
                <a:moveTo>
                  <a:pt x="17776" y="0"/>
                </a:moveTo>
                <a:cubicBezTo>
                  <a:pt x="17655" y="0"/>
                  <a:pt x="17530" y="25"/>
                  <a:pt x="17413" y="75"/>
                </a:cubicBezTo>
                <a:lnTo>
                  <a:pt x="334" y="10016"/>
                </a:lnTo>
                <a:cubicBezTo>
                  <a:pt x="134" y="10116"/>
                  <a:pt x="0" y="10349"/>
                  <a:pt x="0" y="10616"/>
                </a:cubicBezTo>
                <a:lnTo>
                  <a:pt x="0" y="10716"/>
                </a:lnTo>
                <a:cubicBezTo>
                  <a:pt x="0" y="10950"/>
                  <a:pt x="134" y="11183"/>
                  <a:pt x="334" y="11317"/>
                </a:cubicBezTo>
                <a:lnTo>
                  <a:pt x="9974" y="16887"/>
                </a:lnTo>
                <a:cubicBezTo>
                  <a:pt x="10074" y="16937"/>
                  <a:pt x="10191" y="16962"/>
                  <a:pt x="10312" y="16962"/>
                </a:cubicBezTo>
                <a:cubicBezTo>
                  <a:pt x="10433" y="16962"/>
                  <a:pt x="10558" y="16937"/>
                  <a:pt x="10675" y="16887"/>
                </a:cubicBezTo>
                <a:lnTo>
                  <a:pt x="27754" y="6980"/>
                </a:lnTo>
                <a:cubicBezTo>
                  <a:pt x="27954" y="6847"/>
                  <a:pt x="28087" y="6613"/>
                  <a:pt x="28087" y="6380"/>
                </a:cubicBezTo>
                <a:lnTo>
                  <a:pt x="28087" y="6246"/>
                </a:lnTo>
                <a:cubicBezTo>
                  <a:pt x="28087" y="6013"/>
                  <a:pt x="27954" y="5779"/>
                  <a:pt x="27754" y="5646"/>
                </a:cubicBezTo>
                <a:lnTo>
                  <a:pt x="18113" y="75"/>
                </a:lnTo>
                <a:cubicBezTo>
                  <a:pt x="18013" y="25"/>
                  <a:pt x="17897" y="0"/>
                  <a:pt x="177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2" name="Google Shape;962;p37"/>
          <p:cNvSpPr/>
          <p:nvPr/>
        </p:nvSpPr>
        <p:spPr>
          <a:xfrm>
            <a:off x="10694278" y="2470007"/>
            <a:ext cx="442216" cy="275461"/>
          </a:xfrm>
          <a:custGeom>
            <a:avLst/>
            <a:gdLst/>
            <a:ahLst/>
            <a:cxnLst/>
            <a:rect l="l" t="t" r="r" b="b"/>
            <a:pathLst>
              <a:path w="17781" h="11076" extrusionOk="0">
                <a:moveTo>
                  <a:pt x="17680" y="1"/>
                </a:moveTo>
                <a:lnTo>
                  <a:pt x="1" y="10242"/>
                </a:lnTo>
                <a:lnTo>
                  <a:pt x="1" y="11075"/>
                </a:lnTo>
                <a:cubicBezTo>
                  <a:pt x="134" y="11075"/>
                  <a:pt x="234" y="11042"/>
                  <a:pt x="334" y="10975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01"/>
                  <a:pt x="17780" y="468"/>
                </a:cubicBezTo>
                <a:lnTo>
                  <a:pt x="17780" y="334"/>
                </a:lnTo>
                <a:cubicBezTo>
                  <a:pt x="17780" y="201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3" name="Google Shape;963;p37"/>
          <p:cNvSpPr/>
          <p:nvPr/>
        </p:nvSpPr>
        <p:spPr>
          <a:xfrm>
            <a:off x="10437942" y="2577866"/>
            <a:ext cx="256361" cy="166778"/>
          </a:xfrm>
          <a:custGeom>
            <a:avLst/>
            <a:gdLst/>
            <a:ahLst/>
            <a:cxnLst/>
            <a:rect l="l" t="t" r="r" b="b"/>
            <a:pathLst>
              <a:path w="10308" h="6706" extrusionOk="0">
                <a:moveTo>
                  <a:pt x="101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9974" y="6638"/>
                </a:lnTo>
                <a:cubicBezTo>
                  <a:pt x="10074" y="6672"/>
                  <a:pt x="10208" y="6705"/>
                  <a:pt x="10308" y="6705"/>
                </a:cubicBezTo>
                <a:lnTo>
                  <a:pt x="10308" y="5871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4" name="Google Shape;964;p37"/>
          <p:cNvSpPr/>
          <p:nvPr/>
        </p:nvSpPr>
        <p:spPr>
          <a:xfrm>
            <a:off x="10602210" y="2694832"/>
            <a:ext cx="166754" cy="579920"/>
          </a:xfrm>
          <a:custGeom>
            <a:avLst/>
            <a:gdLst/>
            <a:ahLst/>
            <a:cxnLst/>
            <a:rect l="l" t="t" r="r" b="b"/>
            <a:pathLst>
              <a:path w="6705" h="23318" extrusionOk="0">
                <a:moveTo>
                  <a:pt x="0" y="1"/>
                </a:moveTo>
                <a:lnTo>
                  <a:pt x="4904" y="22884"/>
                </a:lnTo>
                <a:lnTo>
                  <a:pt x="4904" y="22917"/>
                </a:lnTo>
                <a:lnTo>
                  <a:pt x="4904" y="22984"/>
                </a:lnTo>
                <a:cubicBezTo>
                  <a:pt x="4970" y="23050"/>
                  <a:pt x="5037" y="23117"/>
                  <a:pt x="5104" y="23151"/>
                </a:cubicBezTo>
                <a:cubicBezTo>
                  <a:pt x="5337" y="23284"/>
                  <a:pt x="5571" y="23317"/>
                  <a:pt x="5804" y="23317"/>
                </a:cubicBezTo>
                <a:cubicBezTo>
                  <a:pt x="6038" y="23317"/>
                  <a:pt x="6271" y="23284"/>
                  <a:pt x="6505" y="23151"/>
                </a:cubicBezTo>
                <a:cubicBezTo>
                  <a:pt x="6605" y="23117"/>
                  <a:pt x="6672" y="23017"/>
                  <a:pt x="6705" y="22917"/>
                </a:cubicBezTo>
                <a:cubicBezTo>
                  <a:pt x="6705" y="22917"/>
                  <a:pt x="6705" y="22884"/>
                  <a:pt x="6705" y="22850"/>
                </a:cubicBezTo>
                <a:cubicBezTo>
                  <a:pt x="6705" y="22817"/>
                  <a:pt x="6705" y="22784"/>
                  <a:pt x="6705" y="22717"/>
                </a:cubicBezTo>
                <a:lnTo>
                  <a:pt x="2135" y="12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5" name="Google Shape;965;p37"/>
          <p:cNvSpPr/>
          <p:nvPr/>
        </p:nvSpPr>
        <p:spPr>
          <a:xfrm>
            <a:off x="10537498" y="2481917"/>
            <a:ext cx="589023" cy="320377"/>
          </a:xfrm>
          <a:custGeom>
            <a:avLst/>
            <a:gdLst/>
            <a:ahLst/>
            <a:cxnLst/>
            <a:rect l="l" t="t" r="r" b="b"/>
            <a:pathLst>
              <a:path w="23684" h="12882" extrusionOk="0">
                <a:moveTo>
                  <a:pt x="9528" y="1"/>
                </a:moveTo>
                <a:cubicBezTo>
                  <a:pt x="9086" y="1"/>
                  <a:pt x="8645" y="38"/>
                  <a:pt x="8206" y="122"/>
                </a:cubicBezTo>
                <a:cubicBezTo>
                  <a:pt x="7205" y="322"/>
                  <a:pt x="6238" y="656"/>
                  <a:pt x="5337" y="1156"/>
                </a:cubicBezTo>
                <a:cubicBezTo>
                  <a:pt x="4103" y="1757"/>
                  <a:pt x="2869" y="2424"/>
                  <a:pt x="1702" y="3191"/>
                </a:cubicBezTo>
                <a:cubicBezTo>
                  <a:pt x="1001" y="3625"/>
                  <a:pt x="0" y="4459"/>
                  <a:pt x="434" y="5426"/>
                </a:cubicBezTo>
                <a:cubicBezTo>
                  <a:pt x="1168" y="7061"/>
                  <a:pt x="3570" y="7361"/>
                  <a:pt x="5137" y="7461"/>
                </a:cubicBezTo>
                <a:cubicBezTo>
                  <a:pt x="5336" y="7465"/>
                  <a:pt x="5534" y="7467"/>
                  <a:pt x="5732" y="7467"/>
                </a:cubicBezTo>
                <a:cubicBezTo>
                  <a:pt x="7068" y="7467"/>
                  <a:pt x="8400" y="7373"/>
                  <a:pt x="9707" y="7227"/>
                </a:cubicBezTo>
                <a:cubicBezTo>
                  <a:pt x="9832" y="7214"/>
                  <a:pt x="9956" y="7205"/>
                  <a:pt x="10083" y="7205"/>
                </a:cubicBezTo>
                <a:cubicBezTo>
                  <a:pt x="10262" y="7205"/>
                  <a:pt x="10446" y="7222"/>
                  <a:pt x="10641" y="7261"/>
                </a:cubicBezTo>
                <a:lnTo>
                  <a:pt x="16979" y="3558"/>
                </a:lnTo>
                <a:lnTo>
                  <a:pt x="17013" y="3391"/>
                </a:lnTo>
                <a:cubicBezTo>
                  <a:pt x="17046" y="3224"/>
                  <a:pt x="17079" y="3058"/>
                  <a:pt x="17046" y="2891"/>
                </a:cubicBezTo>
                <a:cubicBezTo>
                  <a:pt x="17013" y="2724"/>
                  <a:pt x="16912" y="2591"/>
                  <a:pt x="16812" y="2457"/>
                </a:cubicBezTo>
                <a:cubicBezTo>
                  <a:pt x="16279" y="1957"/>
                  <a:pt x="15678" y="1590"/>
                  <a:pt x="14978" y="1356"/>
                </a:cubicBezTo>
                <a:cubicBezTo>
                  <a:pt x="13229" y="657"/>
                  <a:pt x="11371" y="1"/>
                  <a:pt x="9528" y="1"/>
                </a:cubicBezTo>
                <a:close/>
                <a:moveTo>
                  <a:pt x="19714" y="4892"/>
                </a:moveTo>
                <a:lnTo>
                  <a:pt x="10841" y="10063"/>
                </a:lnTo>
                <a:cubicBezTo>
                  <a:pt x="10875" y="10063"/>
                  <a:pt x="10908" y="10096"/>
                  <a:pt x="10941" y="10096"/>
                </a:cubicBezTo>
                <a:cubicBezTo>
                  <a:pt x="12643" y="10997"/>
                  <a:pt x="13243" y="11697"/>
                  <a:pt x="14744" y="12431"/>
                </a:cubicBezTo>
                <a:cubicBezTo>
                  <a:pt x="15420" y="12731"/>
                  <a:pt x="16151" y="12881"/>
                  <a:pt x="16883" y="12881"/>
                </a:cubicBezTo>
                <a:cubicBezTo>
                  <a:pt x="17127" y="12881"/>
                  <a:pt x="17371" y="12865"/>
                  <a:pt x="17613" y="12831"/>
                </a:cubicBezTo>
                <a:cubicBezTo>
                  <a:pt x="19881" y="12631"/>
                  <a:pt x="21482" y="11264"/>
                  <a:pt x="22750" y="9996"/>
                </a:cubicBezTo>
                <a:cubicBezTo>
                  <a:pt x="23284" y="9462"/>
                  <a:pt x="23617" y="8728"/>
                  <a:pt x="23684" y="7928"/>
                </a:cubicBezTo>
                <a:cubicBezTo>
                  <a:pt x="23684" y="6927"/>
                  <a:pt x="22750" y="6193"/>
                  <a:pt x="21849" y="5760"/>
                </a:cubicBezTo>
                <a:cubicBezTo>
                  <a:pt x="21149" y="5393"/>
                  <a:pt x="20448" y="5092"/>
                  <a:pt x="19714" y="48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6" name="Google Shape;966;p37"/>
          <p:cNvSpPr/>
          <p:nvPr/>
        </p:nvSpPr>
        <p:spPr>
          <a:xfrm>
            <a:off x="10581467" y="2308249"/>
            <a:ext cx="255540" cy="312045"/>
          </a:xfrm>
          <a:custGeom>
            <a:avLst/>
            <a:gdLst/>
            <a:ahLst/>
            <a:cxnLst/>
            <a:rect l="l" t="t" r="r" b="b"/>
            <a:pathLst>
              <a:path w="10275" h="12547" extrusionOk="0">
                <a:moveTo>
                  <a:pt x="8773" y="0"/>
                </a:moveTo>
                <a:lnTo>
                  <a:pt x="3770" y="901"/>
                </a:lnTo>
                <a:cubicBezTo>
                  <a:pt x="3770" y="901"/>
                  <a:pt x="4203" y="2369"/>
                  <a:pt x="4370" y="3002"/>
                </a:cubicBezTo>
                <a:cubicBezTo>
                  <a:pt x="4503" y="3903"/>
                  <a:pt x="4537" y="4770"/>
                  <a:pt x="4403" y="5671"/>
                </a:cubicBezTo>
                <a:cubicBezTo>
                  <a:pt x="4103" y="6705"/>
                  <a:pt x="3603" y="7706"/>
                  <a:pt x="2902" y="8573"/>
                </a:cubicBezTo>
                <a:cubicBezTo>
                  <a:pt x="2335" y="9240"/>
                  <a:pt x="1201" y="9874"/>
                  <a:pt x="601" y="10374"/>
                </a:cubicBezTo>
                <a:cubicBezTo>
                  <a:pt x="0" y="10875"/>
                  <a:pt x="0" y="11709"/>
                  <a:pt x="834" y="12209"/>
                </a:cubicBezTo>
                <a:cubicBezTo>
                  <a:pt x="1227" y="12438"/>
                  <a:pt x="1973" y="12547"/>
                  <a:pt x="2750" y="12547"/>
                </a:cubicBezTo>
                <a:cubicBezTo>
                  <a:pt x="3556" y="12547"/>
                  <a:pt x="4394" y="12430"/>
                  <a:pt x="4904" y="12209"/>
                </a:cubicBezTo>
                <a:cubicBezTo>
                  <a:pt x="6071" y="11575"/>
                  <a:pt x="7039" y="10641"/>
                  <a:pt x="7706" y="9507"/>
                </a:cubicBezTo>
                <a:cubicBezTo>
                  <a:pt x="8173" y="8706"/>
                  <a:pt x="8807" y="8073"/>
                  <a:pt x="9607" y="7606"/>
                </a:cubicBezTo>
                <a:cubicBezTo>
                  <a:pt x="10007" y="7372"/>
                  <a:pt x="10274" y="6938"/>
                  <a:pt x="10208" y="6471"/>
                </a:cubicBezTo>
                <a:cubicBezTo>
                  <a:pt x="10141" y="5371"/>
                  <a:pt x="9274" y="3669"/>
                  <a:pt x="9107" y="3069"/>
                </a:cubicBezTo>
                <a:lnTo>
                  <a:pt x="8773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7" name="Google Shape;967;p37"/>
          <p:cNvSpPr/>
          <p:nvPr/>
        </p:nvSpPr>
        <p:spPr>
          <a:xfrm>
            <a:off x="10575648" y="2480800"/>
            <a:ext cx="268000" cy="158522"/>
          </a:xfrm>
          <a:custGeom>
            <a:avLst/>
            <a:gdLst/>
            <a:ahLst/>
            <a:cxnLst/>
            <a:rect l="l" t="t" r="r" b="b"/>
            <a:pathLst>
              <a:path w="10776" h="6374" extrusionOk="0">
                <a:moveTo>
                  <a:pt x="10708" y="0"/>
                </a:moveTo>
                <a:lnTo>
                  <a:pt x="34" y="4737"/>
                </a:lnTo>
                <a:cubicBezTo>
                  <a:pt x="1" y="4971"/>
                  <a:pt x="1" y="5204"/>
                  <a:pt x="101" y="5438"/>
                </a:cubicBezTo>
                <a:cubicBezTo>
                  <a:pt x="328" y="5827"/>
                  <a:pt x="1405" y="6373"/>
                  <a:pt x="2996" y="6373"/>
                </a:cubicBezTo>
                <a:cubicBezTo>
                  <a:pt x="3042" y="6373"/>
                  <a:pt x="3089" y="6373"/>
                  <a:pt x="3136" y="6372"/>
                </a:cubicBezTo>
                <a:cubicBezTo>
                  <a:pt x="3179" y="6373"/>
                  <a:pt x="3221" y="6373"/>
                  <a:pt x="3263" y="6373"/>
                </a:cubicBezTo>
                <a:cubicBezTo>
                  <a:pt x="4653" y="6373"/>
                  <a:pt x="6003" y="5843"/>
                  <a:pt x="7039" y="4904"/>
                </a:cubicBezTo>
                <a:cubicBezTo>
                  <a:pt x="7506" y="4437"/>
                  <a:pt x="7906" y="3903"/>
                  <a:pt x="8207" y="3303"/>
                </a:cubicBezTo>
                <a:cubicBezTo>
                  <a:pt x="8540" y="2669"/>
                  <a:pt x="8740" y="2102"/>
                  <a:pt x="9474" y="1602"/>
                </a:cubicBezTo>
                <a:cubicBezTo>
                  <a:pt x="10208" y="1101"/>
                  <a:pt x="10542" y="901"/>
                  <a:pt x="10708" y="601"/>
                </a:cubicBezTo>
                <a:cubicBezTo>
                  <a:pt x="10775" y="401"/>
                  <a:pt x="10742" y="201"/>
                  <a:pt x="10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8" name="Google Shape;968;p37"/>
          <p:cNvSpPr/>
          <p:nvPr/>
        </p:nvSpPr>
        <p:spPr>
          <a:xfrm>
            <a:off x="10564033" y="2384054"/>
            <a:ext cx="277948" cy="240942"/>
          </a:xfrm>
          <a:custGeom>
            <a:avLst/>
            <a:gdLst/>
            <a:ahLst/>
            <a:cxnLst/>
            <a:rect l="l" t="t" r="r" b="b"/>
            <a:pathLst>
              <a:path w="11176" h="9688" extrusionOk="0">
                <a:moveTo>
                  <a:pt x="9929" y="1"/>
                </a:moveTo>
                <a:cubicBezTo>
                  <a:pt x="9890" y="1"/>
                  <a:pt x="9849" y="7"/>
                  <a:pt x="9808" y="21"/>
                </a:cubicBezTo>
                <a:cubicBezTo>
                  <a:pt x="9808" y="21"/>
                  <a:pt x="9874" y="455"/>
                  <a:pt x="9874" y="588"/>
                </a:cubicBezTo>
                <a:cubicBezTo>
                  <a:pt x="9874" y="722"/>
                  <a:pt x="9574" y="1122"/>
                  <a:pt x="8807" y="1489"/>
                </a:cubicBezTo>
                <a:cubicBezTo>
                  <a:pt x="8107" y="1793"/>
                  <a:pt x="7907" y="2097"/>
                  <a:pt x="7801" y="2376"/>
                </a:cubicBezTo>
                <a:lnTo>
                  <a:pt x="7801" y="2376"/>
                </a:lnTo>
                <a:cubicBezTo>
                  <a:pt x="7852" y="2205"/>
                  <a:pt x="7920" y="1803"/>
                  <a:pt x="7506" y="1622"/>
                </a:cubicBezTo>
                <a:cubicBezTo>
                  <a:pt x="6847" y="1413"/>
                  <a:pt x="6134" y="1284"/>
                  <a:pt x="5416" y="1284"/>
                </a:cubicBezTo>
                <a:cubicBezTo>
                  <a:pt x="5335" y="1284"/>
                  <a:pt x="5253" y="1285"/>
                  <a:pt x="5171" y="1289"/>
                </a:cubicBezTo>
                <a:cubicBezTo>
                  <a:pt x="4704" y="1422"/>
                  <a:pt x="4971" y="1856"/>
                  <a:pt x="4737" y="2690"/>
                </a:cubicBezTo>
                <a:cubicBezTo>
                  <a:pt x="4504" y="3657"/>
                  <a:pt x="4037" y="4524"/>
                  <a:pt x="3403" y="5291"/>
                </a:cubicBezTo>
                <a:cubicBezTo>
                  <a:pt x="2869" y="5792"/>
                  <a:pt x="2269" y="6259"/>
                  <a:pt x="1669" y="6659"/>
                </a:cubicBezTo>
                <a:cubicBezTo>
                  <a:pt x="1669" y="6659"/>
                  <a:pt x="1" y="7793"/>
                  <a:pt x="901" y="8627"/>
                </a:cubicBezTo>
                <a:cubicBezTo>
                  <a:pt x="1755" y="9324"/>
                  <a:pt x="2806" y="9687"/>
                  <a:pt x="3870" y="9687"/>
                </a:cubicBezTo>
                <a:cubicBezTo>
                  <a:pt x="4385" y="9687"/>
                  <a:pt x="4904" y="9602"/>
                  <a:pt x="5405" y="9428"/>
                </a:cubicBezTo>
                <a:cubicBezTo>
                  <a:pt x="6806" y="8927"/>
                  <a:pt x="7940" y="7893"/>
                  <a:pt x="8574" y="6592"/>
                </a:cubicBezTo>
                <a:cubicBezTo>
                  <a:pt x="9041" y="5792"/>
                  <a:pt x="9674" y="5158"/>
                  <a:pt x="10475" y="4658"/>
                </a:cubicBezTo>
                <a:cubicBezTo>
                  <a:pt x="10775" y="4491"/>
                  <a:pt x="11009" y="4191"/>
                  <a:pt x="11175" y="3890"/>
                </a:cubicBezTo>
                <a:cubicBezTo>
                  <a:pt x="11142" y="3257"/>
                  <a:pt x="11075" y="2623"/>
                  <a:pt x="10909" y="1989"/>
                </a:cubicBezTo>
                <a:cubicBezTo>
                  <a:pt x="10642" y="1422"/>
                  <a:pt x="10408" y="855"/>
                  <a:pt x="10241" y="288"/>
                </a:cubicBezTo>
                <a:cubicBezTo>
                  <a:pt x="10215" y="102"/>
                  <a:pt x="10083" y="1"/>
                  <a:pt x="99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9" name="Google Shape;969;p37"/>
          <p:cNvSpPr/>
          <p:nvPr/>
        </p:nvSpPr>
        <p:spPr>
          <a:xfrm>
            <a:off x="10563213" y="2539592"/>
            <a:ext cx="148525" cy="88139"/>
          </a:xfrm>
          <a:custGeom>
            <a:avLst/>
            <a:gdLst/>
            <a:ahLst/>
            <a:cxnLst/>
            <a:rect l="l" t="t" r="r" b="b"/>
            <a:pathLst>
              <a:path w="5972" h="3544" extrusionOk="0">
                <a:moveTo>
                  <a:pt x="2626" y="1"/>
                </a:moveTo>
                <a:cubicBezTo>
                  <a:pt x="2254" y="1"/>
                  <a:pt x="2006" y="103"/>
                  <a:pt x="1802" y="205"/>
                </a:cubicBezTo>
                <a:cubicBezTo>
                  <a:pt x="1368" y="405"/>
                  <a:pt x="0" y="1473"/>
                  <a:pt x="601" y="2507"/>
                </a:cubicBezTo>
                <a:cubicBezTo>
                  <a:pt x="947" y="3004"/>
                  <a:pt x="2050" y="3543"/>
                  <a:pt x="3464" y="3543"/>
                </a:cubicBezTo>
                <a:cubicBezTo>
                  <a:pt x="4232" y="3543"/>
                  <a:pt x="5091" y="3384"/>
                  <a:pt x="5971" y="2974"/>
                </a:cubicBezTo>
                <a:cubicBezTo>
                  <a:pt x="5938" y="1806"/>
                  <a:pt x="5204" y="772"/>
                  <a:pt x="4103" y="372"/>
                </a:cubicBezTo>
                <a:cubicBezTo>
                  <a:pt x="3451" y="94"/>
                  <a:pt x="2981" y="1"/>
                  <a:pt x="2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0" name="Google Shape;970;p37"/>
          <p:cNvSpPr/>
          <p:nvPr/>
        </p:nvSpPr>
        <p:spPr>
          <a:xfrm>
            <a:off x="10903337" y="2344734"/>
            <a:ext cx="227337" cy="418788"/>
          </a:xfrm>
          <a:custGeom>
            <a:avLst/>
            <a:gdLst/>
            <a:ahLst/>
            <a:cxnLst/>
            <a:rect l="l" t="t" r="r" b="b"/>
            <a:pathLst>
              <a:path w="9141" h="16839" extrusionOk="0">
                <a:moveTo>
                  <a:pt x="7940" y="1"/>
                </a:moveTo>
                <a:lnTo>
                  <a:pt x="2002" y="368"/>
                </a:lnTo>
                <a:cubicBezTo>
                  <a:pt x="2002" y="368"/>
                  <a:pt x="3003" y="4871"/>
                  <a:pt x="3103" y="5838"/>
                </a:cubicBezTo>
                <a:cubicBezTo>
                  <a:pt x="3303" y="7173"/>
                  <a:pt x="3337" y="8540"/>
                  <a:pt x="3237" y="9908"/>
                </a:cubicBezTo>
                <a:cubicBezTo>
                  <a:pt x="3036" y="11342"/>
                  <a:pt x="2770" y="12610"/>
                  <a:pt x="2136" y="13411"/>
                </a:cubicBezTo>
                <a:cubicBezTo>
                  <a:pt x="1502" y="14178"/>
                  <a:pt x="1" y="15479"/>
                  <a:pt x="735" y="16313"/>
                </a:cubicBezTo>
                <a:cubicBezTo>
                  <a:pt x="1042" y="16678"/>
                  <a:pt x="1587" y="16839"/>
                  <a:pt x="2223" y="16839"/>
                </a:cubicBezTo>
                <a:cubicBezTo>
                  <a:pt x="3037" y="16839"/>
                  <a:pt x="3999" y="16576"/>
                  <a:pt x="4804" y="16146"/>
                </a:cubicBezTo>
                <a:cubicBezTo>
                  <a:pt x="6039" y="15479"/>
                  <a:pt x="6973" y="14411"/>
                  <a:pt x="7406" y="13077"/>
                </a:cubicBezTo>
                <a:cubicBezTo>
                  <a:pt x="7706" y="12176"/>
                  <a:pt x="8107" y="11309"/>
                  <a:pt x="8607" y="10508"/>
                </a:cubicBezTo>
                <a:cubicBezTo>
                  <a:pt x="9107" y="9708"/>
                  <a:pt x="9141" y="9274"/>
                  <a:pt x="8607" y="8240"/>
                </a:cubicBezTo>
                <a:cubicBezTo>
                  <a:pt x="8073" y="7239"/>
                  <a:pt x="7706" y="6973"/>
                  <a:pt x="7706" y="6572"/>
                </a:cubicBezTo>
                <a:lnTo>
                  <a:pt x="7706" y="6005"/>
                </a:lnTo>
                <a:lnTo>
                  <a:pt x="7940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1" name="Google Shape;971;p37"/>
          <p:cNvSpPr/>
          <p:nvPr/>
        </p:nvSpPr>
        <p:spPr>
          <a:xfrm>
            <a:off x="10911643" y="2580355"/>
            <a:ext cx="233132" cy="204481"/>
          </a:xfrm>
          <a:custGeom>
            <a:avLst/>
            <a:gdLst/>
            <a:ahLst/>
            <a:cxnLst/>
            <a:rect l="l" t="t" r="r" b="b"/>
            <a:pathLst>
              <a:path w="9374" h="8222" extrusionOk="0">
                <a:moveTo>
                  <a:pt x="9207" y="0"/>
                </a:moveTo>
                <a:lnTo>
                  <a:pt x="0" y="7172"/>
                </a:lnTo>
                <a:cubicBezTo>
                  <a:pt x="34" y="7372"/>
                  <a:pt x="100" y="7606"/>
                  <a:pt x="234" y="7806"/>
                </a:cubicBezTo>
                <a:cubicBezTo>
                  <a:pt x="470" y="8021"/>
                  <a:pt x="1053" y="8222"/>
                  <a:pt x="1874" y="8222"/>
                </a:cubicBezTo>
                <a:cubicBezTo>
                  <a:pt x="2328" y="8222"/>
                  <a:pt x="2854" y="8160"/>
                  <a:pt x="3436" y="8006"/>
                </a:cubicBezTo>
                <a:cubicBezTo>
                  <a:pt x="4837" y="7673"/>
                  <a:pt x="6038" y="6839"/>
                  <a:pt x="6839" y="5638"/>
                </a:cubicBezTo>
                <a:cubicBezTo>
                  <a:pt x="7206" y="5071"/>
                  <a:pt x="7472" y="4437"/>
                  <a:pt x="7606" y="3803"/>
                </a:cubicBezTo>
                <a:cubicBezTo>
                  <a:pt x="7773" y="3103"/>
                  <a:pt x="7806" y="2502"/>
                  <a:pt x="8406" y="1835"/>
                </a:cubicBezTo>
                <a:cubicBezTo>
                  <a:pt x="9007" y="1201"/>
                  <a:pt x="9274" y="934"/>
                  <a:pt x="9374" y="601"/>
                </a:cubicBezTo>
                <a:cubicBezTo>
                  <a:pt x="9374" y="401"/>
                  <a:pt x="9307" y="200"/>
                  <a:pt x="9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2" name="Google Shape;972;p37"/>
          <p:cNvSpPr/>
          <p:nvPr/>
        </p:nvSpPr>
        <p:spPr>
          <a:xfrm>
            <a:off x="10894209" y="2492662"/>
            <a:ext cx="246413" cy="274192"/>
          </a:xfrm>
          <a:custGeom>
            <a:avLst/>
            <a:gdLst/>
            <a:ahLst/>
            <a:cxnLst/>
            <a:rect l="l" t="t" r="r" b="b"/>
            <a:pathLst>
              <a:path w="9908" h="11025" extrusionOk="0">
                <a:moveTo>
                  <a:pt x="8198" y="0"/>
                </a:moveTo>
                <a:cubicBezTo>
                  <a:pt x="8127" y="0"/>
                  <a:pt x="8073" y="24"/>
                  <a:pt x="8073" y="24"/>
                </a:cubicBezTo>
                <a:lnTo>
                  <a:pt x="8073" y="591"/>
                </a:lnTo>
                <a:cubicBezTo>
                  <a:pt x="7807" y="1025"/>
                  <a:pt x="7473" y="1425"/>
                  <a:pt x="7073" y="1725"/>
                </a:cubicBezTo>
                <a:cubicBezTo>
                  <a:pt x="6406" y="2259"/>
                  <a:pt x="6572" y="2726"/>
                  <a:pt x="6472" y="3059"/>
                </a:cubicBezTo>
                <a:cubicBezTo>
                  <a:pt x="6472" y="3059"/>
                  <a:pt x="6506" y="2225"/>
                  <a:pt x="5939" y="1992"/>
                </a:cubicBezTo>
                <a:cubicBezTo>
                  <a:pt x="5561" y="1850"/>
                  <a:pt x="4783" y="1709"/>
                  <a:pt x="4231" y="1709"/>
                </a:cubicBezTo>
                <a:cubicBezTo>
                  <a:pt x="4001" y="1709"/>
                  <a:pt x="3811" y="1733"/>
                  <a:pt x="3704" y="1792"/>
                </a:cubicBezTo>
                <a:cubicBezTo>
                  <a:pt x="3303" y="2025"/>
                  <a:pt x="3437" y="2492"/>
                  <a:pt x="3337" y="3360"/>
                </a:cubicBezTo>
                <a:cubicBezTo>
                  <a:pt x="3270" y="4327"/>
                  <a:pt x="3137" y="5895"/>
                  <a:pt x="2670" y="6695"/>
                </a:cubicBezTo>
                <a:cubicBezTo>
                  <a:pt x="2269" y="7329"/>
                  <a:pt x="1836" y="7930"/>
                  <a:pt x="1335" y="8497"/>
                </a:cubicBezTo>
                <a:cubicBezTo>
                  <a:pt x="1335" y="8497"/>
                  <a:pt x="1" y="9998"/>
                  <a:pt x="1068" y="10565"/>
                </a:cubicBezTo>
                <a:cubicBezTo>
                  <a:pt x="1710" y="10871"/>
                  <a:pt x="2404" y="11024"/>
                  <a:pt x="3098" y="11024"/>
                </a:cubicBezTo>
                <a:cubicBezTo>
                  <a:pt x="3990" y="11024"/>
                  <a:pt x="4884" y="10771"/>
                  <a:pt x="5672" y="10265"/>
                </a:cubicBezTo>
                <a:cubicBezTo>
                  <a:pt x="6873" y="9464"/>
                  <a:pt x="7740" y="8196"/>
                  <a:pt x="8040" y="6729"/>
                </a:cubicBezTo>
                <a:cubicBezTo>
                  <a:pt x="8307" y="5861"/>
                  <a:pt x="8774" y="5094"/>
                  <a:pt x="9408" y="4427"/>
                </a:cubicBezTo>
                <a:cubicBezTo>
                  <a:pt x="9675" y="4193"/>
                  <a:pt x="9841" y="3860"/>
                  <a:pt x="9908" y="3493"/>
                </a:cubicBezTo>
                <a:cubicBezTo>
                  <a:pt x="9808" y="2859"/>
                  <a:pt x="9574" y="2259"/>
                  <a:pt x="9208" y="1725"/>
                </a:cubicBezTo>
                <a:cubicBezTo>
                  <a:pt x="8907" y="1291"/>
                  <a:pt x="8674" y="791"/>
                  <a:pt x="8507" y="257"/>
                </a:cubicBezTo>
                <a:cubicBezTo>
                  <a:pt x="8430" y="45"/>
                  <a:pt x="8297" y="0"/>
                  <a:pt x="8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3" name="Google Shape;973;p37"/>
          <p:cNvSpPr/>
          <p:nvPr/>
        </p:nvSpPr>
        <p:spPr>
          <a:xfrm>
            <a:off x="10892568" y="2687071"/>
            <a:ext cx="153499" cy="86199"/>
          </a:xfrm>
          <a:custGeom>
            <a:avLst/>
            <a:gdLst/>
            <a:ahLst/>
            <a:cxnLst/>
            <a:rect l="l" t="t" r="r" b="b"/>
            <a:pathLst>
              <a:path w="6172" h="3466" extrusionOk="0">
                <a:moveTo>
                  <a:pt x="2874" y="1"/>
                </a:moveTo>
                <a:cubicBezTo>
                  <a:pt x="2088" y="1"/>
                  <a:pt x="1749" y="250"/>
                  <a:pt x="1468" y="479"/>
                </a:cubicBezTo>
                <a:cubicBezTo>
                  <a:pt x="1101" y="813"/>
                  <a:pt x="0" y="2114"/>
                  <a:pt x="867" y="2981"/>
                </a:cubicBezTo>
                <a:cubicBezTo>
                  <a:pt x="1174" y="3258"/>
                  <a:pt x="1819" y="3465"/>
                  <a:pt x="2626" y="3465"/>
                </a:cubicBezTo>
                <a:cubicBezTo>
                  <a:pt x="3664" y="3465"/>
                  <a:pt x="4970" y="3123"/>
                  <a:pt x="6171" y="2147"/>
                </a:cubicBezTo>
                <a:cubicBezTo>
                  <a:pt x="5871" y="1013"/>
                  <a:pt x="4904" y="213"/>
                  <a:pt x="3736" y="79"/>
                </a:cubicBezTo>
                <a:cubicBezTo>
                  <a:pt x="3399" y="24"/>
                  <a:pt x="3115" y="1"/>
                  <a:pt x="28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4" name="Google Shape;974;p37"/>
          <p:cNvSpPr/>
          <p:nvPr/>
        </p:nvSpPr>
        <p:spPr>
          <a:xfrm>
            <a:off x="10523396" y="1396512"/>
            <a:ext cx="587382" cy="1083790"/>
          </a:xfrm>
          <a:custGeom>
            <a:avLst/>
            <a:gdLst/>
            <a:ahLst/>
            <a:cxnLst/>
            <a:rect l="l" t="t" r="r" b="b"/>
            <a:pathLst>
              <a:path w="23618" h="43578" extrusionOk="0">
                <a:moveTo>
                  <a:pt x="6038" y="1"/>
                </a:moveTo>
                <a:lnTo>
                  <a:pt x="5871" y="2369"/>
                </a:lnTo>
                <a:cubicBezTo>
                  <a:pt x="5871" y="2369"/>
                  <a:pt x="2135" y="13477"/>
                  <a:pt x="1001" y="17913"/>
                </a:cubicBezTo>
                <a:cubicBezTo>
                  <a:pt x="0" y="21816"/>
                  <a:pt x="200" y="22483"/>
                  <a:pt x="1268" y="25552"/>
                </a:cubicBezTo>
                <a:cubicBezTo>
                  <a:pt x="2369" y="28588"/>
                  <a:pt x="6271" y="38461"/>
                  <a:pt x="6271" y="38461"/>
                </a:cubicBezTo>
                <a:cubicBezTo>
                  <a:pt x="6817" y="38623"/>
                  <a:pt x="7374" y="38711"/>
                  <a:pt x="7929" y="38711"/>
                </a:cubicBezTo>
                <a:cubicBezTo>
                  <a:pt x="8291" y="38711"/>
                  <a:pt x="8651" y="38674"/>
                  <a:pt x="9007" y="38595"/>
                </a:cubicBezTo>
                <a:cubicBezTo>
                  <a:pt x="10641" y="38328"/>
                  <a:pt x="11275" y="37594"/>
                  <a:pt x="11275" y="37594"/>
                </a:cubicBezTo>
                <a:cubicBezTo>
                  <a:pt x="11275" y="37594"/>
                  <a:pt x="10708" y="29188"/>
                  <a:pt x="9907" y="26586"/>
                </a:cubicBezTo>
                <a:cubicBezTo>
                  <a:pt x="9107" y="24018"/>
                  <a:pt x="8573" y="23351"/>
                  <a:pt x="8573" y="23351"/>
                </a:cubicBezTo>
                <a:lnTo>
                  <a:pt x="12409" y="15912"/>
                </a:lnTo>
                <a:cubicBezTo>
                  <a:pt x="12409" y="15912"/>
                  <a:pt x="13977" y="24818"/>
                  <a:pt x="14744" y="28554"/>
                </a:cubicBezTo>
                <a:cubicBezTo>
                  <a:pt x="15511" y="32257"/>
                  <a:pt x="18113" y="43131"/>
                  <a:pt x="18113" y="43131"/>
                </a:cubicBezTo>
                <a:cubicBezTo>
                  <a:pt x="18113" y="43131"/>
                  <a:pt x="18671" y="43578"/>
                  <a:pt x="20016" y="43578"/>
                </a:cubicBezTo>
                <a:cubicBezTo>
                  <a:pt x="20142" y="43578"/>
                  <a:pt x="20275" y="43574"/>
                  <a:pt x="20415" y="43565"/>
                </a:cubicBezTo>
                <a:cubicBezTo>
                  <a:pt x="21416" y="43498"/>
                  <a:pt x="22350" y="43131"/>
                  <a:pt x="23117" y="42531"/>
                </a:cubicBezTo>
                <a:cubicBezTo>
                  <a:pt x="23117" y="42531"/>
                  <a:pt x="23617" y="32958"/>
                  <a:pt x="23350" y="30189"/>
                </a:cubicBezTo>
                <a:cubicBezTo>
                  <a:pt x="23217" y="28588"/>
                  <a:pt x="22817" y="27020"/>
                  <a:pt x="22183" y="25552"/>
                </a:cubicBezTo>
                <a:cubicBezTo>
                  <a:pt x="22183" y="25552"/>
                  <a:pt x="23217" y="11842"/>
                  <a:pt x="23350" y="7639"/>
                </a:cubicBezTo>
                <a:cubicBezTo>
                  <a:pt x="23417" y="4470"/>
                  <a:pt x="23050" y="3069"/>
                  <a:pt x="22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5" name="Google Shape;975;p37"/>
          <p:cNvSpPr/>
          <p:nvPr/>
        </p:nvSpPr>
        <p:spPr>
          <a:xfrm>
            <a:off x="10705072" y="1579855"/>
            <a:ext cx="126962" cy="397399"/>
          </a:xfrm>
          <a:custGeom>
            <a:avLst/>
            <a:gdLst/>
            <a:ahLst/>
            <a:cxnLst/>
            <a:rect l="l" t="t" r="r" b="b"/>
            <a:pathLst>
              <a:path w="5105" h="15979" extrusionOk="0">
                <a:moveTo>
                  <a:pt x="0" y="1"/>
                </a:moveTo>
                <a:lnTo>
                  <a:pt x="0" y="1"/>
                </a:lnTo>
                <a:cubicBezTo>
                  <a:pt x="568" y="1969"/>
                  <a:pt x="3003" y="3370"/>
                  <a:pt x="3003" y="3370"/>
                </a:cubicBezTo>
                <a:lnTo>
                  <a:pt x="3903" y="8140"/>
                </a:lnTo>
                <a:lnTo>
                  <a:pt x="1268" y="15979"/>
                </a:lnTo>
                <a:lnTo>
                  <a:pt x="5104" y="8540"/>
                </a:lnTo>
                <a:cubicBezTo>
                  <a:pt x="4637" y="5705"/>
                  <a:pt x="4270" y="2402"/>
                  <a:pt x="4270" y="2402"/>
                </a:cubicBezTo>
                <a:cubicBezTo>
                  <a:pt x="4270" y="2402"/>
                  <a:pt x="1635" y="156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6" name="Google Shape;976;p37"/>
          <p:cNvSpPr/>
          <p:nvPr/>
        </p:nvSpPr>
        <p:spPr>
          <a:xfrm>
            <a:off x="10053849" y="598879"/>
            <a:ext cx="529286" cy="478202"/>
          </a:xfrm>
          <a:custGeom>
            <a:avLst/>
            <a:gdLst/>
            <a:ahLst/>
            <a:cxnLst/>
            <a:rect l="l" t="t" r="r" b="b"/>
            <a:pathLst>
              <a:path w="21282" h="19228" extrusionOk="0">
                <a:moveTo>
                  <a:pt x="4423" y="0"/>
                </a:moveTo>
                <a:cubicBezTo>
                  <a:pt x="4388" y="0"/>
                  <a:pt x="4350" y="15"/>
                  <a:pt x="4303" y="50"/>
                </a:cubicBezTo>
                <a:cubicBezTo>
                  <a:pt x="4203" y="116"/>
                  <a:pt x="4170" y="216"/>
                  <a:pt x="4136" y="350"/>
                </a:cubicBezTo>
                <a:cubicBezTo>
                  <a:pt x="4070" y="717"/>
                  <a:pt x="4203" y="1084"/>
                  <a:pt x="4437" y="1384"/>
                </a:cubicBezTo>
                <a:cubicBezTo>
                  <a:pt x="4670" y="1651"/>
                  <a:pt x="4937" y="1918"/>
                  <a:pt x="5204" y="2151"/>
                </a:cubicBezTo>
                <a:cubicBezTo>
                  <a:pt x="5404" y="2351"/>
                  <a:pt x="5104" y="2418"/>
                  <a:pt x="4937" y="2418"/>
                </a:cubicBezTo>
                <a:cubicBezTo>
                  <a:pt x="4170" y="2418"/>
                  <a:pt x="3169" y="1818"/>
                  <a:pt x="2502" y="1451"/>
                </a:cubicBezTo>
                <a:cubicBezTo>
                  <a:pt x="2102" y="1184"/>
                  <a:pt x="1701" y="950"/>
                  <a:pt x="1268" y="717"/>
                </a:cubicBezTo>
                <a:cubicBezTo>
                  <a:pt x="1074" y="652"/>
                  <a:pt x="880" y="615"/>
                  <a:pt x="686" y="615"/>
                </a:cubicBezTo>
                <a:cubicBezTo>
                  <a:pt x="580" y="615"/>
                  <a:pt x="473" y="626"/>
                  <a:pt x="367" y="650"/>
                </a:cubicBezTo>
                <a:cubicBezTo>
                  <a:pt x="167" y="717"/>
                  <a:pt x="0" y="817"/>
                  <a:pt x="100" y="1050"/>
                </a:cubicBezTo>
                <a:cubicBezTo>
                  <a:pt x="167" y="1184"/>
                  <a:pt x="267" y="1317"/>
                  <a:pt x="400" y="1417"/>
                </a:cubicBezTo>
                <a:cubicBezTo>
                  <a:pt x="667" y="1584"/>
                  <a:pt x="834" y="1884"/>
                  <a:pt x="867" y="2185"/>
                </a:cubicBezTo>
                <a:cubicBezTo>
                  <a:pt x="834" y="2418"/>
                  <a:pt x="867" y="2618"/>
                  <a:pt x="901" y="2852"/>
                </a:cubicBezTo>
                <a:cubicBezTo>
                  <a:pt x="1034" y="3085"/>
                  <a:pt x="1168" y="3352"/>
                  <a:pt x="1301" y="3586"/>
                </a:cubicBezTo>
                <a:cubicBezTo>
                  <a:pt x="1368" y="3786"/>
                  <a:pt x="1401" y="4019"/>
                  <a:pt x="1434" y="4253"/>
                </a:cubicBezTo>
                <a:cubicBezTo>
                  <a:pt x="1568" y="4520"/>
                  <a:pt x="1735" y="4753"/>
                  <a:pt x="1968" y="4953"/>
                </a:cubicBezTo>
                <a:cubicBezTo>
                  <a:pt x="2368" y="5353"/>
                  <a:pt x="2835" y="5720"/>
                  <a:pt x="3369" y="6021"/>
                </a:cubicBezTo>
                <a:cubicBezTo>
                  <a:pt x="3936" y="6354"/>
                  <a:pt x="4537" y="6654"/>
                  <a:pt x="5170" y="6855"/>
                </a:cubicBezTo>
                <a:cubicBezTo>
                  <a:pt x="5637" y="6988"/>
                  <a:pt x="6305" y="7055"/>
                  <a:pt x="6705" y="7755"/>
                </a:cubicBezTo>
                <a:cubicBezTo>
                  <a:pt x="7072" y="8489"/>
                  <a:pt x="7305" y="9490"/>
                  <a:pt x="7839" y="12092"/>
                </a:cubicBezTo>
                <a:cubicBezTo>
                  <a:pt x="8173" y="14126"/>
                  <a:pt x="8706" y="16095"/>
                  <a:pt x="9373" y="18029"/>
                </a:cubicBezTo>
                <a:cubicBezTo>
                  <a:pt x="9705" y="18981"/>
                  <a:pt x="10463" y="19228"/>
                  <a:pt x="12026" y="19228"/>
                </a:cubicBezTo>
                <a:cubicBezTo>
                  <a:pt x="12819" y="19228"/>
                  <a:pt x="13820" y="19164"/>
                  <a:pt x="15078" y="19097"/>
                </a:cubicBezTo>
                <a:cubicBezTo>
                  <a:pt x="17880" y="18963"/>
                  <a:pt x="21282" y="12959"/>
                  <a:pt x="21282" y="12959"/>
                </a:cubicBezTo>
                <a:lnTo>
                  <a:pt x="13443" y="12959"/>
                </a:lnTo>
                <a:cubicBezTo>
                  <a:pt x="13443" y="12959"/>
                  <a:pt x="10741" y="7488"/>
                  <a:pt x="10374" y="6654"/>
                </a:cubicBezTo>
                <a:cubicBezTo>
                  <a:pt x="9907" y="5754"/>
                  <a:pt x="9240" y="4119"/>
                  <a:pt x="9140" y="3919"/>
                </a:cubicBezTo>
                <a:cubicBezTo>
                  <a:pt x="8339" y="2518"/>
                  <a:pt x="7005" y="1551"/>
                  <a:pt x="5637" y="717"/>
                </a:cubicBezTo>
                <a:lnTo>
                  <a:pt x="4937" y="317"/>
                </a:lnTo>
                <a:cubicBezTo>
                  <a:pt x="4837" y="250"/>
                  <a:pt x="4703" y="183"/>
                  <a:pt x="4603" y="116"/>
                </a:cubicBezTo>
                <a:cubicBezTo>
                  <a:pt x="4538" y="51"/>
                  <a:pt x="4487" y="0"/>
                  <a:pt x="442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7" name="Google Shape;977;p37"/>
          <p:cNvSpPr/>
          <p:nvPr/>
        </p:nvSpPr>
        <p:spPr>
          <a:xfrm>
            <a:off x="10195708" y="675604"/>
            <a:ext cx="43149" cy="53122"/>
          </a:xfrm>
          <a:custGeom>
            <a:avLst/>
            <a:gdLst/>
            <a:ahLst/>
            <a:cxnLst/>
            <a:rect l="l" t="t" r="r" b="b"/>
            <a:pathLst>
              <a:path w="1735" h="2136" extrusionOk="0">
                <a:moveTo>
                  <a:pt x="100" y="0"/>
                </a:moveTo>
                <a:lnTo>
                  <a:pt x="100" y="0"/>
                </a:lnTo>
                <a:cubicBezTo>
                  <a:pt x="0" y="501"/>
                  <a:pt x="134" y="1068"/>
                  <a:pt x="467" y="1468"/>
                </a:cubicBezTo>
                <a:cubicBezTo>
                  <a:pt x="801" y="1835"/>
                  <a:pt x="1234" y="2068"/>
                  <a:pt x="1735" y="2135"/>
                </a:cubicBezTo>
                <a:cubicBezTo>
                  <a:pt x="1001" y="1568"/>
                  <a:pt x="434" y="834"/>
                  <a:pt x="10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8" name="Google Shape;978;p37"/>
          <p:cNvSpPr/>
          <p:nvPr/>
        </p:nvSpPr>
        <p:spPr>
          <a:xfrm>
            <a:off x="10393972" y="902915"/>
            <a:ext cx="355916" cy="172574"/>
          </a:xfrm>
          <a:custGeom>
            <a:avLst/>
            <a:gdLst/>
            <a:ahLst/>
            <a:cxnLst/>
            <a:rect l="l" t="t" r="r" b="b"/>
            <a:pathLst>
              <a:path w="14311" h="6939" extrusionOk="0">
                <a:moveTo>
                  <a:pt x="14311" y="0"/>
                </a:moveTo>
                <a:cubicBezTo>
                  <a:pt x="13077" y="0"/>
                  <a:pt x="9641" y="0"/>
                  <a:pt x="6972" y="200"/>
                </a:cubicBezTo>
                <a:cubicBezTo>
                  <a:pt x="4504" y="334"/>
                  <a:pt x="67" y="667"/>
                  <a:pt x="67" y="667"/>
                </a:cubicBezTo>
                <a:cubicBezTo>
                  <a:pt x="67" y="667"/>
                  <a:pt x="801" y="1501"/>
                  <a:pt x="901" y="3703"/>
                </a:cubicBezTo>
                <a:cubicBezTo>
                  <a:pt x="968" y="6038"/>
                  <a:pt x="1" y="6938"/>
                  <a:pt x="1" y="6938"/>
                </a:cubicBezTo>
                <a:lnTo>
                  <a:pt x="4037" y="6938"/>
                </a:lnTo>
                <a:cubicBezTo>
                  <a:pt x="6772" y="6938"/>
                  <a:pt x="9707" y="6872"/>
                  <a:pt x="9707" y="6872"/>
                </a:cubicBezTo>
                <a:lnTo>
                  <a:pt x="14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9" name="Google Shape;979;p37"/>
          <p:cNvSpPr/>
          <p:nvPr/>
        </p:nvSpPr>
        <p:spPr>
          <a:xfrm>
            <a:off x="10379049" y="913188"/>
            <a:ext cx="89607" cy="170584"/>
          </a:xfrm>
          <a:custGeom>
            <a:avLst/>
            <a:gdLst/>
            <a:ahLst/>
            <a:cxnLst/>
            <a:rect l="l" t="t" r="r" b="b"/>
            <a:pathLst>
              <a:path w="3603" h="6859" extrusionOk="0">
                <a:moveTo>
                  <a:pt x="1249" y="1"/>
                </a:moveTo>
                <a:cubicBezTo>
                  <a:pt x="910" y="1"/>
                  <a:pt x="572" y="24"/>
                  <a:pt x="234" y="87"/>
                </a:cubicBezTo>
                <a:lnTo>
                  <a:pt x="400" y="354"/>
                </a:lnTo>
                <a:cubicBezTo>
                  <a:pt x="867" y="1188"/>
                  <a:pt x="1168" y="2122"/>
                  <a:pt x="1268" y="3090"/>
                </a:cubicBezTo>
                <a:cubicBezTo>
                  <a:pt x="1401" y="4591"/>
                  <a:pt x="867" y="6225"/>
                  <a:pt x="367" y="6559"/>
                </a:cubicBezTo>
                <a:lnTo>
                  <a:pt x="0" y="6559"/>
                </a:lnTo>
                <a:cubicBezTo>
                  <a:pt x="0" y="6559"/>
                  <a:pt x="0" y="6859"/>
                  <a:pt x="400" y="6859"/>
                </a:cubicBezTo>
                <a:cubicBezTo>
                  <a:pt x="1201" y="6826"/>
                  <a:pt x="2335" y="6792"/>
                  <a:pt x="2635" y="6559"/>
                </a:cubicBezTo>
                <a:cubicBezTo>
                  <a:pt x="2835" y="6359"/>
                  <a:pt x="3603" y="5558"/>
                  <a:pt x="3436" y="3623"/>
                </a:cubicBezTo>
                <a:cubicBezTo>
                  <a:pt x="3269" y="1288"/>
                  <a:pt x="2402" y="87"/>
                  <a:pt x="1835" y="21"/>
                </a:cubicBezTo>
                <a:cubicBezTo>
                  <a:pt x="1639" y="9"/>
                  <a:pt x="1444" y="1"/>
                  <a:pt x="12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0" name="Google Shape;980;p37"/>
          <p:cNvSpPr/>
          <p:nvPr/>
        </p:nvSpPr>
        <p:spPr>
          <a:xfrm>
            <a:off x="10624592" y="899384"/>
            <a:ext cx="476213" cy="627970"/>
          </a:xfrm>
          <a:custGeom>
            <a:avLst/>
            <a:gdLst/>
            <a:ahLst/>
            <a:cxnLst/>
            <a:rect l="l" t="t" r="r" b="b"/>
            <a:pathLst>
              <a:path w="19148" h="25250" extrusionOk="0">
                <a:moveTo>
                  <a:pt x="7233" y="0"/>
                </a:moveTo>
                <a:cubicBezTo>
                  <a:pt x="6089" y="0"/>
                  <a:pt x="4946" y="137"/>
                  <a:pt x="3837" y="409"/>
                </a:cubicBezTo>
                <a:cubicBezTo>
                  <a:pt x="1" y="1576"/>
                  <a:pt x="268" y="6046"/>
                  <a:pt x="768" y="11183"/>
                </a:cubicBezTo>
                <a:cubicBezTo>
                  <a:pt x="1335" y="17254"/>
                  <a:pt x="1368" y="19423"/>
                  <a:pt x="1335" y="22625"/>
                </a:cubicBezTo>
                <a:cubicBezTo>
                  <a:pt x="2541" y="24520"/>
                  <a:pt x="6330" y="25250"/>
                  <a:pt x="10188" y="25250"/>
                </a:cubicBezTo>
                <a:cubicBezTo>
                  <a:pt x="13799" y="25250"/>
                  <a:pt x="17471" y="24611"/>
                  <a:pt x="19148" y="23692"/>
                </a:cubicBezTo>
                <a:cubicBezTo>
                  <a:pt x="18648" y="18355"/>
                  <a:pt x="18648" y="16320"/>
                  <a:pt x="18080" y="11183"/>
                </a:cubicBezTo>
                <a:cubicBezTo>
                  <a:pt x="17213" y="2811"/>
                  <a:pt x="15645" y="1877"/>
                  <a:pt x="15645" y="1877"/>
                </a:cubicBezTo>
                <a:cubicBezTo>
                  <a:pt x="13711" y="1076"/>
                  <a:pt x="11709" y="509"/>
                  <a:pt x="9674" y="209"/>
                </a:cubicBezTo>
                <a:cubicBezTo>
                  <a:pt x="8868" y="70"/>
                  <a:pt x="8051" y="0"/>
                  <a:pt x="7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1" name="Google Shape;981;p37"/>
          <p:cNvSpPr/>
          <p:nvPr/>
        </p:nvSpPr>
        <p:spPr>
          <a:xfrm>
            <a:off x="10482734" y="954347"/>
            <a:ext cx="624712" cy="591038"/>
          </a:xfrm>
          <a:custGeom>
            <a:avLst/>
            <a:gdLst/>
            <a:ahLst/>
            <a:cxnLst/>
            <a:rect l="l" t="t" r="r" b="b"/>
            <a:pathLst>
              <a:path w="25119" h="23765" extrusionOk="0">
                <a:moveTo>
                  <a:pt x="21416" y="0"/>
                </a:moveTo>
                <a:cubicBezTo>
                  <a:pt x="20949" y="601"/>
                  <a:pt x="19848" y="2168"/>
                  <a:pt x="19215" y="5204"/>
                </a:cubicBezTo>
                <a:cubicBezTo>
                  <a:pt x="18381" y="9440"/>
                  <a:pt x="17413" y="13443"/>
                  <a:pt x="17413" y="13443"/>
                </a:cubicBezTo>
                <a:cubicBezTo>
                  <a:pt x="17013" y="13577"/>
                  <a:pt x="11175" y="17613"/>
                  <a:pt x="8707" y="17946"/>
                </a:cubicBezTo>
                <a:cubicBezTo>
                  <a:pt x="8634" y="17952"/>
                  <a:pt x="8562" y="17955"/>
                  <a:pt x="8490" y="17955"/>
                </a:cubicBezTo>
                <a:cubicBezTo>
                  <a:pt x="7737" y="17955"/>
                  <a:pt x="7004" y="17677"/>
                  <a:pt x="6223" y="17677"/>
                </a:cubicBezTo>
                <a:cubicBezTo>
                  <a:pt x="6184" y="17677"/>
                  <a:pt x="6144" y="17678"/>
                  <a:pt x="6105" y="17680"/>
                </a:cubicBezTo>
                <a:cubicBezTo>
                  <a:pt x="5705" y="17746"/>
                  <a:pt x="5305" y="17746"/>
                  <a:pt x="4904" y="17746"/>
                </a:cubicBezTo>
                <a:cubicBezTo>
                  <a:pt x="4704" y="17713"/>
                  <a:pt x="4204" y="17646"/>
                  <a:pt x="4037" y="17646"/>
                </a:cubicBezTo>
                <a:cubicBezTo>
                  <a:pt x="3270" y="17646"/>
                  <a:pt x="3637" y="18380"/>
                  <a:pt x="4037" y="18747"/>
                </a:cubicBezTo>
                <a:cubicBezTo>
                  <a:pt x="4471" y="19081"/>
                  <a:pt x="5571" y="19047"/>
                  <a:pt x="5905" y="19281"/>
                </a:cubicBezTo>
                <a:cubicBezTo>
                  <a:pt x="6239" y="19481"/>
                  <a:pt x="5505" y="19781"/>
                  <a:pt x="5204" y="19848"/>
                </a:cubicBezTo>
                <a:cubicBezTo>
                  <a:pt x="4351" y="20061"/>
                  <a:pt x="3454" y="20168"/>
                  <a:pt x="2549" y="20168"/>
                </a:cubicBezTo>
                <a:cubicBezTo>
                  <a:pt x="2322" y="20168"/>
                  <a:pt x="2096" y="20161"/>
                  <a:pt x="1869" y="20148"/>
                </a:cubicBezTo>
                <a:cubicBezTo>
                  <a:pt x="1743" y="20126"/>
                  <a:pt x="1616" y="20115"/>
                  <a:pt x="1489" y="20115"/>
                </a:cubicBezTo>
                <a:cubicBezTo>
                  <a:pt x="1041" y="20115"/>
                  <a:pt x="591" y="20248"/>
                  <a:pt x="201" y="20482"/>
                </a:cubicBezTo>
                <a:cubicBezTo>
                  <a:pt x="67" y="20548"/>
                  <a:pt x="1" y="20949"/>
                  <a:pt x="168" y="21049"/>
                </a:cubicBezTo>
                <a:cubicBezTo>
                  <a:pt x="534" y="21182"/>
                  <a:pt x="735" y="21282"/>
                  <a:pt x="735" y="21282"/>
                </a:cubicBezTo>
                <a:cubicBezTo>
                  <a:pt x="768" y="21682"/>
                  <a:pt x="1102" y="21983"/>
                  <a:pt x="1502" y="22016"/>
                </a:cubicBezTo>
                <a:cubicBezTo>
                  <a:pt x="1669" y="22049"/>
                  <a:pt x="1502" y="22450"/>
                  <a:pt x="2136" y="22750"/>
                </a:cubicBezTo>
                <a:cubicBezTo>
                  <a:pt x="2336" y="22883"/>
                  <a:pt x="2402" y="23117"/>
                  <a:pt x="2603" y="23284"/>
                </a:cubicBezTo>
                <a:cubicBezTo>
                  <a:pt x="3202" y="23598"/>
                  <a:pt x="3875" y="23765"/>
                  <a:pt x="4558" y="23765"/>
                </a:cubicBezTo>
                <a:cubicBezTo>
                  <a:pt x="4673" y="23765"/>
                  <a:pt x="4789" y="23760"/>
                  <a:pt x="4904" y="23751"/>
                </a:cubicBezTo>
                <a:cubicBezTo>
                  <a:pt x="6105" y="23751"/>
                  <a:pt x="7306" y="23484"/>
                  <a:pt x="8407" y="22983"/>
                </a:cubicBezTo>
                <a:cubicBezTo>
                  <a:pt x="9107" y="22716"/>
                  <a:pt x="9674" y="22116"/>
                  <a:pt x="10375" y="21816"/>
                </a:cubicBezTo>
                <a:cubicBezTo>
                  <a:pt x="13210" y="20482"/>
                  <a:pt x="17647" y="19081"/>
                  <a:pt x="19081" y="18447"/>
                </a:cubicBezTo>
                <a:cubicBezTo>
                  <a:pt x="21650" y="17346"/>
                  <a:pt x="22050" y="17246"/>
                  <a:pt x="22584" y="15611"/>
                </a:cubicBezTo>
                <a:cubicBezTo>
                  <a:pt x="22717" y="15311"/>
                  <a:pt x="23051" y="14210"/>
                  <a:pt x="23151" y="13810"/>
                </a:cubicBezTo>
                <a:cubicBezTo>
                  <a:pt x="23885" y="11342"/>
                  <a:pt x="24452" y="8840"/>
                  <a:pt x="24819" y="6305"/>
                </a:cubicBezTo>
                <a:cubicBezTo>
                  <a:pt x="25119" y="4103"/>
                  <a:pt x="24585" y="901"/>
                  <a:pt x="21416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2" name="Google Shape;982;p37"/>
          <p:cNvSpPr/>
          <p:nvPr/>
        </p:nvSpPr>
        <p:spPr>
          <a:xfrm>
            <a:off x="10920771" y="946885"/>
            <a:ext cx="196622" cy="376658"/>
          </a:xfrm>
          <a:custGeom>
            <a:avLst/>
            <a:gdLst/>
            <a:ahLst/>
            <a:cxnLst/>
            <a:rect l="l" t="t" r="r" b="b"/>
            <a:pathLst>
              <a:path w="7906" h="15145" extrusionOk="0">
                <a:moveTo>
                  <a:pt x="3636" y="0"/>
                </a:moveTo>
                <a:cubicBezTo>
                  <a:pt x="1935" y="1735"/>
                  <a:pt x="1335" y="5771"/>
                  <a:pt x="968" y="7706"/>
                </a:cubicBezTo>
                <a:cubicBezTo>
                  <a:pt x="667" y="9173"/>
                  <a:pt x="0" y="13009"/>
                  <a:pt x="0" y="13009"/>
                </a:cubicBezTo>
                <a:cubicBezTo>
                  <a:pt x="2335" y="13877"/>
                  <a:pt x="5404" y="15144"/>
                  <a:pt x="5404" y="15144"/>
                </a:cubicBezTo>
                <a:cubicBezTo>
                  <a:pt x="5404" y="15144"/>
                  <a:pt x="6939" y="9607"/>
                  <a:pt x="7439" y="6705"/>
                </a:cubicBezTo>
                <a:cubicBezTo>
                  <a:pt x="7906" y="3836"/>
                  <a:pt x="7239" y="2669"/>
                  <a:pt x="6538" y="1735"/>
                </a:cubicBezTo>
                <a:cubicBezTo>
                  <a:pt x="6005" y="1067"/>
                  <a:pt x="5371" y="500"/>
                  <a:pt x="3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3" name="Google Shape;983;p37"/>
          <p:cNvSpPr/>
          <p:nvPr/>
        </p:nvSpPr>
        <p:spPr>
          <a:xfrm>
            <a:off x="10902516" y="1220532"/>
            <a:ext cx="167600" cy="133080"/>
          </a:xfrm>
          <a:custGeom>
            <a:avLst/>
            <a:gdLst/>
            <a:ahLst/>
            <a:cxnLst/>
            <a:rect l="l" t="t" r="r" b="b"/>
            <a:pathLst>
              <a:path w="6739" h="5351" extrusionOk="0">
                <a:moveTo>
                  <a:pt x="2026" y="0"/>
                </a:moveTo>
                <a:cubicBezTo>
                  <a:pt x="1407" y="0"/>
                  <a:pt x="980" y="133"/>
                  <a:pt x="868" y="338"/>
                </a:cubicBezTo>
                <a:cubicBezTo>
                  <a:pt x="668" y="739"/>
                  <a:pt x="0" y="2640"/>
                  <a:pt x="334" y="2807"/>
                </a:cubicBezTo>
                <a:lnTo>
                  <a:pt x="534" y="2740"/>
                </a:lnTo>
                <a:cubicBezTo>
                  <a:pt x="720" y="2721"/>
                  <a:pt x="906" y="2712"/>
                  <a:pt x="1091" y="2712"/>
                </a:cubicBezTo>
                <a:cubicBezTo>
                  <a:pt x="1871" y="2712"/>
                  <a:pt x="2642" y="2877"/>
                  <a:pt x="3370" y="3174"/>
                </a:cubicBezTo>
                <a:cubicBezTo>
                  <a:pt x="4304" y="3507"/>
                  <a:pt x="5138" y="4108"/>
                  <a:pt x="5738" y="4908"/>
                </a:cubicBezTo>
                <a:lnTo>
                  <a:pt x="5605" y="5275"/>
                </a:lnTo>
                <a:cubicBezTo>
                  <a:pt x="5605" y="5275"/>
                  <a:pt x="5657" y="5351"/>
                  <a:pt x="5745" y="5351"/>
                </a:cubicBezTo>
                <a:cubicBezTo>
                  <a:pt x="5842" y="5351"/>
                  <a:pt x="5981" y="5259"/>
                  <a:pt x="6138" y="4875"/>
                </a:cubicBezTo>
                <a:cubicBezTo>
                  <a:pt x="6405" y="4108"/>
                  <a:pt x="6739" y="3007"/>
                  <a:pt x="6605" y="2407"/>
                </a:cubicBezTo>
                <a:cubicBezTo>
                  <a:pt x="6472" y="1840"/>
                  <a:pt x="5905" y="906"/>
                  <a:pt x="3770" y="272"/>
                </a:cubicBezTo>
                <a:cubicBezTo>
                  <a:pt x="3111" y="81"/>
                  <a:pt x="2510" y="0"/>
                  <a:pt x="2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4" name="Google Shape;984;p37"/>
          <p:cNvSpPr/>
          <p:nvPr/>
        </p:nvSpPr>
        <p:spPr>
          <a:xfrm>
            <a:off x="10582363" y="520763"/>
            <a:ext cx="355842" cy="338208"/>
          </a:xfrm>
          <a:custGeom>
            <a:avLst/>
            <a:gdLst/>
            <a:ahLst/>
            <a:cxnLst/>
            <a:rect l="l" t="t" r="r" b="b"/>
            <a:pathLst>
              <a:path w="14308" h="13599" extrusionOk="0">
                <a:moveTo>
                  <a:pt x="7021" y="1"/>
                </a:moveTo>
                <a:cubicBezTo>
                  <a:pt x="6476" y="1"/>
                  <a:pt x="5958" y="268"/>
                  <a:pt x="5735" y="856"/>
                </a:cubicBezTo>
                <a:cubicBezTo>
                  <a:pt x="5464" y="566"/>
                  <a:pt x="5153" y="453"/>
                  <a:pt x="4808" y="453"/>
                </a:cubicBezTo>
                <a:cubicBezTo>
                  <a:pt x="4518" y="453"/>
                  <a:pt x="4203" y="533"/>
                  <a:pt x="3867" y="656"/>
                </a:cubicBezTo>
                <a:cubicBezTo>
                  <a:pt x="3267" y="889"/>
                  <a:pt x="2933" y="1556"/>
                  <a:pt x="3100" y="2190"/>
                </a:cubicBezTo>
                <a:cubicBezTo>
                  <a:pt x="2901" y="2090"/>
                  <a:pt x="2694" y="2045"/>
                  <a:pt x="2492" y="2045"/>
                </a:cubicBezTo>
                <a:cubicBezTo>
                  <a:pt x="1884" y="2045"/>
                  <a:pt x="1332" y="2464"/>
                  <a:pt x="1232" y="3091"/>
                </a:cubicBezTo>
                <a:cubicBezTo>
                  <a:pt x="1198" y="3524"/>
                  <a:pt x="1332" y="3891"/>
                  <a:pt x="1098" y="4291"/>
                </a:cubicBezTo>
                <a:cubicBezTo>
                  <a:pt x="979" y="4550"/>
                  <a:pt x="729" y="4690"/>
                  <a:pt x="483" y="4690"/>
                </a:cubicBezTo>
                <a:cubicBezTo>
                  <a:pt x="317" y="4690"/>
                  <a:pt x="152" y="4626"/>
                  <a:pt x="31" y="4492"/>
                </a:cubicBezTo>
                <a:lnTo>
                  <a:pt x="31" y="4492"/>
                </a:lnTo>
                <a:cubicBezTo>
                  <a:pt x="1" y="5034"/>
                  <a:pt x="216" y="5440"/>
                  <a:pt x="749" y="5440"/>
                </a:cubicBezTo>
                <a:cubicBezTo>
                  <a:pt x="806" y="5440"/>
                  <a:pt x="867" y="5435"/>
                  <a:pt x="932" y="5426"/>
                </a:cubicBezTo>
                <a:lnTo>
                  <a:pt x="932" y="5426"/>
                </a:lnTo>
                <a:cubicBezTo>
                  <a:pt x="731" y="5793"/>
                  <a:pt x="698" y="6226"/>
                  <a:pt x="865" y="6593"/>
                </a:cubicBezTo>
                <a:cubicBezTo>
                  <a:pt x="1087" y="7036"/>
                  <a:pt x="1519" y="7330"/>
                  <a:pt x="2019" y="7330"/>
                </a:cubicBezTo>
                <a:cubicBezTo>
                  <a:pt x="2045" y="7330"/>
                  <a:pt x="2072" y="7329"/>
                  <a:pt x="2099" y="7327"/>
                </a:cubicBezTo>
                <a:cubicBezTo>
                  <a:pt x="2199" y="7994"/>
                  <a:pt x="2700" y="8561"/>
                  <a:pt x="3333" y="8795"/>
                </a:cubicBezTo>
                <a:cubicBezTo>
                  <a:pt x="4401" y="9095"/>
                  <a:pt x="5468" y="9262"/>
                  <a:pt x="6569" y="9295"/>
                </a:cubicBezTo>
                <a:lnTo>
                  <a:pt x="7870" y="9428"/>
                </a:lnTo>
                <a:cubicBezTo>
                  <a:pt x="7937" y="9428"/>
                  <a:pt x="8304" y="9428"/>
                  <a:pt x="8370" y="9495"/>
                </a:cubicBezTo>
                <a:lnTo>
                  <a:pt x="11873" y="13598"/>
                </a:lnTo>
                <a:cubicBezTo>
                  <a:pt x="11939" y="12230"/>
                  <a:pt x="13107" y="10663"/>
                  <a:pt x="13607" y="9462"/>
                </a:cubicBezTo>
                <a:cubicBezTo>
                  <a:pt x="14074" y="8228"/>
                  <a:pt x="14308" y="7360"/>
                  <a:pt x="14108" y="6326"/>
                </a:cubicBezTo>
                <a:cubicBezTo>
                  <a:pt x="14008" y="5692"/>
                  <a:pt x="13507" y="4892"/>
                  <a:pt x="13040" y="4758"/>
                </a:cubicBezTo>
                <a:cubicBezTo>
                  <a:pt x="13307" y="3091"/>
                  <a:pt x="12140" y="1556"/>
                  <a:pt x="10505" y="1356"/>
                </a:cubicBezTo>
                <a:cubicBezTo>
                  <a:pt x="10038" y="1323"/>
                  <a:pt x="9604" y="1256"/>
                  <a:pt x="9171" y="1156"/>
                </a:cubicBezTo>
                <a:cubicBezTo>
                  <a:pt x="8637" y="989"/>
                  <a:pt x="8470" y="589"/>
                  <a:pt x="8037" y="322"/>
                </a:cubicBezTo>
                <a:cubicBezTo>
                  <a:pt x="7735" y="112"/>
                  <a:pt x="7373" y="1"/>
                  <a:pt x="702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5" name="Google Shape;985;p37"/>
          <p:cNvSpPr/>
          <p:nvPr/>
        </p:nvSpPr>
        <p:spPr>
          <a:xfrm>
            <a:off x="10632079" y="617011"/>
            <a:ext cx="314432" cy="392947"/>
          </a:xfrm>
          <a:custGeom>
            <a:avLst/>
            <a:gdLst/>
            <a:ahLst/>
            <a:cxnLst/>
            <a:rect l="l" t="t" r="r" b="b"/>
            <a:pathLst>
              <a:path w="12643" h="15800" extrusionOk="0">
                <a:moveTo>
                  <a:pt x="3519" y="0"/>
                </a:moveTo>
                <a:cubicBezTo>
                  <a:pt x="2074" y="0"/>
                  <a:pt x="860" y="475"/>
                  <a:pt x="234" y="1122"/>
                </a:cubicBezTo>
                <a:cubicBezTo>
                  <a:pt x="0" y="1889"/>
                  <a:pt x="0" y="2723"/>
                  <a:pt x="167" y="3524"/>
                </a:cubicBezTo>
                <a:cubicBezTo>
                  <a:pt x="234" y="3891"/>
                  <a:pt x="234" y="4258"/>
                  <a:pt x="234" y="4624"/>
                </a:cubicBezTo>
                <a:cubicBezTo>
                  <a:pt x="133" y="6126"/>
                  <a:pt x="367" y="7660"/>
                  <a:pt x="834" y="9094"/>
                </a:cubicBezTo>
                <a:cubicBezTo>
                  <a:pt x="1268" y="10195"/>
                  <a:pt x="2135" y="10962"/>
                  <a:pt x="3202" y="10996"/>
                </a:cubicBezTo>
                <a:cubicBezTo>
                  <a:pt x="3736" y="10996"/>
                  <a:pt x="4236" y="10962"/>
                  <a:pt x="4737" y="10896"/>
                </a:cubicBezTo>
                <a:lnTo>
                  <a:pt x="4870" y="11930"/>
                </a:lnTo>
                <a:cubicBezTo>
                  <a:pt x="4703" y="13231"/>
                  <a:pt x="4770" y="14532"/>
                  <a:pt x="5004" y="15799"/>
                </a:cubicBezTo>
                <a:cubicBezTo>
                  <a:pt x="6738" y="14231"/>
                  <a:pt x="10341" y="12830"/>
                  <a:pt x="10407" y="11763"/>
                </a:cubicBezTo>
                <a:lnTo>
                  <a:pt x="9907" y="7193"/>
                </a:lnTo>
                <a:lnTo>
                  <a:pt x="9907" y="7193"/>
                </a:lnTo>
                <a:cubicBezTo>
                  <a:pt x="10119" y="7345"/>
                  <a:pt x="10366" y="7420"/>
                  <a:pt x="10613" y="7420"/>
                </a:cubicBezTo>
                <a:cubicBezTo>
                  <a:pt x="10909" y="7420"/>
                  <a:pt x="11205" y="7311"/>
                  <a:pt x="11442" y="7093"/>
                </a:cubicBezTo>
                <a:cubicBezTo>
                  <a:pt x="12442" y="6259"/>
                  <a:pt x="12642" y="4825"/>
                  <a:pt x="11942" y="3724"/>
                </a:cubicBezTo>
                <a:cubicBezTo>
                  <a:pt x="11697" y="3422"/>
                  <a:pt x="11353" y="3293"/>
                  <a:pt x="11006" y="3293"/>
                </a:cubicBezTo>
                <a:cubicBezTo>
                  <a:pt x="10549" y="3293"/>
                  <a:pt x="10087" y="3516"/>
                  <a:pt x="9840" y="3857"/>
                </a:cubicBezTo>
                <a:cubicBezTo>
                  <a:pt x="9407" y="4424"/>
                  <a:pt x="9440" y="5025"/>
                  <a:pt x="8973" y="5091"/>
                </a:cubicBezTo>
                <a:cubicBezTo>
                  <a:pt x="8942" y="5096"/>
                  <a:pt x="8912" y="5098"/>
                  <a:pt x="8883" y="5098"/>
                </a:cubicBezTo>
                <a:cubicBezTo>
                  <a:pt x="8303" y="5098"/>
                  <a:pt x="8273" y="4170"/>
                  <a:pt x="8273" y="3757"/>
                </a:cubicBezTo>
                <a:cubicBezTo>
                  <a:pt x="7138" y="3324"/>
                  <a:pt x="6438" y="2223"/>
                  <a:pt x="6538" y="688"/>
                </a:cubicBezTo>
                <a:cubicBezTo>
                  <a:pt x="5499" y="202"/>
                  <a:pt x="4460" y="0"/>
                  <a:pt x="3519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6" name="Google Shape;986;p37"/>
          <p:cNvSpPr/>
          <p:nvPr/>
        </p:nvSpPr>
        <p:spPr>
          <a:xfrm>
            <a:off x="10749863" y="785927"/>
            <a:ext cx="111195" cy="118655"/>
          </a:xfrm>
          <a:custGeom>
            <a:avLst/>
            <a:gdLst/>
            <a:ahLst/>
            <a:cxnLst/>
            <a:rect l="l" t="t" r="r" b="b"/>
            <a:pathLst>
              <a:path w="4471" h="4771" extrusionOk="0">
                <a:moveTo>
                  <a:pt x="4471" y="1"/>
                </a:moveTo>
                <a:lnTo>
                  <a:pt x="4471" y="1"/>
                </a:lnTo>
                <a:cubicBezTo>
                  <a:pt x="4270" y="735"/>
                  <a:pt x="4004" y="1435"/>
                  <a:pt x="3670" y="2102"/>
                </a:cubicBezTo>
                <a:cubicBezTo>
                  <a:pt x="2970" y="3403"/>
                  <a:pt x="1635" y="3737"/>
                  <a:pt x="1" y="4104"/>
                </a:cubicBezTo>
                <a:lnTo>
                  <a:pt x="101" y="4771"/>
                </a:lnTo>
                <a:cubicBezTo>
                  <a:pt x="2669" y="4237"/>
                  <a:pt x="3703" y="3403"/>
                  <a:pt x="4037" y="2569"/>
                </a:cubicBezTo>
                <a:cubicBezTo>
                  <a:pt x="4304" y="1735"/>
                  <a:pt x="4471" y="901"/>
                  <a:pt x="4471" y="1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7" name="Google Shape;987;p37"/>
          <p:cNvSpPr/>
          <p:nvPr/>
        </p:nvSpPr>
        <p:spPr>
          <a:xfrm>
            <a:off x="10749863" y="712884"/>
            <a:ext cx="27208" cy="23850"/>
          </a:xfrm>
          <a:custGeom>
            <a:avLst/>
            <a:gdLst/>
            <a:ahLst/>
            <a:cxnLst/>
            <a:rect l="l" t="t" r="r" b="b"/>
            <a:pathLst>
              <a:path w="1094" h="959" extrusionOk="0">
                <a:moveTo>
                  <a:pt x="475" y="1"/>
                </a:moveTo>
                <a:cubicBezTo>
                  <a:pt x="462" y="1"/>
                  <a:pt x="448" y="1"/>
                  <a:pt x="434" y="2"/>
                </a:cubicBezTo>
                <a:cubicBezTo>
                  <a:pt x="168" y="36"/>
                  <a:pt x="1" y="302"/>
                  <a:pt x="34" y="569"/>
                </a:cubicBezTo>
                <a:cubicBezTo>
                  <a:pt x="75" y="814"/>
                  <a:pt x="277" y="959"/>
                  <a:pt x="489" y="959"/>
                </a:cubicBezTo>
                <a:cubicBezTo>
                  <a:pt x="625" y="959"/>
                  <a:pt x="764" y="899"/>
                  <a:pt x="868" y="769"/>
                </a:cubicBezTo>
                <a:cubicBezTo>
                  <a:pt x="1094" y="447"/>
                  <a:pt x="852" y="1"/>
                  <a:pt x="47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8" name="Google Shape;988;p37"/>
          <p:cNvSpPr/>
          <p:nvPr/>
        </p:nvSpPr>
        <p:spPr>
          <a:xfrm>
            <a:off x="10749863" y="677443"/>
            <a:ext cx="29893" cy="18926"/>
          </a:xfrm>
          <a:custGeom>
            <a:avLst/>
            <a:gdLst/>
            <a:ahLst/>
            <a:cxnLst/>
            <a:rect l="l" t="t" r="r" b="b"/>
            <a:pathLst>
              <a:path w="1202" h="761" extrusionOk="0">
                <a:moveTo>
                  <a:pt x="528" y="0"/>
                </a:moveTo>
                <a:cubicBezTo>
                  <a:pt x="269" y="0"/>
                  <a:pt x="56" y="180"/>
                  <a:pt x="1" y="427"/>
                </a:cubicBezTo>
                <a:lnTo>
                  <a:pt x="1102" y="760"/>
                </a:lnTo>
                <a:cubicBezTo>
                  <a:pt x="1202" y="427"/>
                  <a:pt x="1001" y="93"/>
                  <a:pt x="701" y="26"/>
                </a:cubicBezTo>
                <a:cubicBezTo>
                  <a:pt x="642" y="9"/>
                  <a:pt x="584" y="0"/>
                  <a:pt x="5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9" name="Google Shape;989;p37"/>
          <p:cNvSpPr/>
          <p:nvPr/>
        </p:nvSpPr>
        <p:spPr>
          <a:xfrm>
            <a:off x="10647821" y="683561"/>
            <a:ext cx="29074" cy="19424"/>
          </a:xfrm>
          <a:custGeom>
            <a:avLst/>
            <a:gdLst/>
            <a:ahLst/>
            <a:cxnLst/>
            <a:rect l="l" t="t" r="r" b="b"/>
            <a:pathLst>
              <a:path w="1169" h="781" extrusionOk="0">
                <a:moveTo>
                  <a:pt x="651" y="1"/>
                </a:moveTo>
                <a:cubicBezTo>
                  <a:pt x="579" y="1"/>
                  <a:pt x="506" y="15"/>
                  <a:pt x="434" y="47"/>
                </a:cubicBezTo>
                <a:cubicBezTo>
                  <a:pt x="134" y="147"/>
                  <a:pt x="1" y="481"/>
                  <a:pt x="101" y="781"/>
                </a:cubicBezTo>
                <a:lnTo>
                  <a:pt x="1168" y="381"/>
                </a:lnTo>
                <a:cubicBezTo>
                  <a:pt x="1092" y="152"/>
                  <a:pt x="880" y="1"/>
                  <a:pt x="6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0" name="Google Shape;990;p37"/>
          <p:cNvSpPr/>
          <p:nvPr/>
        </p:nvSpPr>
        <p:spPr>
          <a:xfrm>
            <a:off x="10656948" y="716913"/>
            <a:ext cx="27034" cy="23129"/>
          </a:xfrm>
          <a:custGeom>
            <a:avLst/>
            <a:gdLst/>
            <a:ahLst/>
            <a:cxnLst/>
            <a:rect l="l" t="t" r="r" b="b"/>
            <a:pathLst>
              <a:path w="1087" h="930" extrusionOk="0">
                <a:moveTo>
                  <a:pt x="517" y="1"/>
                </a:moveTo>
                <a:cubicBezTo>
                  <a:pt x="490" y="1"/>
                  <a:pt x="463" y="3"/>
                  <a:pt x="434" y="7"/>
                </a:cubicBezTo>
                <a:cubicBezTo>
                  <a:pt x="168" y="40"/>
                  <a:pt x="1" y="274"/>
                  <a:pt x="34" y="541"/>
                </a:cubicBezTo>
                <a:cubicBezTo>
                  <a:pt x="75" y="785"/>
                  <a:pt x="277" y="930"/>
                  <a:pt x="489" y="930"/>
                </a:cubicBezTo>
                <a:cubicBezTo>
                  <a:pt x="625" y="930"/>
                  <a:pt x="764" y="871"/>
                  <a:pt x="868" y="741"/>
                </a:cubicBezTo>
                <a:cubicBezTo>
                  <a:pt x="1086" y="429"/>
                  <a:pt x="897" y="1"/>
                  <a:pt x="51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1" name="Google Shape;991;p37"/>
          <p:cNvSpPr/>
          <p:nvPr/>
        </p:nvSpPr>
        <p:spPr>
          <a:xfrm>
            <a:off x="10675204" y="707114"/>
            <a:ext cx="45662" cy="83812"/>
          </a:xfrm>
          <a:custGeom>
            <a:avLst/>
            <a:gdLst/>
            <a:ahLst/>
            <a:cxnLst/>
            <a:rect l="l" t="t" r="r" b="b"/>
            <a:pathLst>
              <a:path w="1836" h="3370" extrusionOk="0">
                <a:moveTo>
                  <a:pt x="1668" y="1"/>
                </a:moveTo>
                <a:lnTo>
                  <a:pt x="1" y="2769"/>
                </a:lnTo>
                <a:lnTo>
                  <a:pt x="1835" y="3370"/>
                </a:lnTo>
                <a:lnTo>
                  <a:pt x="1668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2" name="Google Shape;992;p37"/>
          <p:cNvSpPr/>
          <p:nvPr/>
        </p:nvSpPr>
        <p:spPr>
          <a:xfrm>
            <a:off x="10719174" y="798387"/>
            <a:ext cx="51456" cy="34421"/>
          </a:xfrm>
          <a:custGeom>
            <a:avLst/>
            <a:gdLst/>
            <a:ahLst/>
            <a:cxnLst/>
            <a:rect l="l" t="t" r="r" b="b"/>
            <a:pathLst>
              <a:path w="2069" h="1384" extrusionOk="0">
                <a:moveTo>
                  <a:pt x="1869" y="0"/>
                </a:moveTo>
                <a:lnTo>
                  <a:pt x="1" y="701"/>
                </a:lnTo>
                <a:cubicBezTo>
                  <a:pt x="134" y="1128"/>
                  <a:pt x="524" y="1384"/>
                  <a:pt x="947" y="1384"/>
                </a:cubicBezTo>
                <a:cubicBezTo>
                  <a:pt x="1053" y="1384"/>
                  <a:pt x="1161" y="1368"/>
                  <a:pt x="1268" y="1334"/>
                </a:cubicBezTo>
                <a:cubicBezTo>
                  <a:pt x="1802" y="1101"/>
                  <a:pt x="2069" y="500"/>
                  <a:pt x="1869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3" name="Google Shape;993;p37"/>
          <p:cNvSpPr/>
          <p:nvPr/>
        </p:nvSpPr>
        <p:spPr>
          <a:xfrm>
            <a:off x="10740736" y="805848"/>
            <a:ext cx="26586" cy="26562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1068" y="0"/>
                </a:moveTo>
                <a:cubicBezTo>
                  <a:pt x="968" y="0"/>
                  <a:pt x="901" y="0"/>
                  <a:pt x="801" y="34"/>
                </a:cubicBezTo>
                <a:cubicBezTo>
                  <a:pt x="334" y="134"/>
                  <a:pt x="1" y="601"/>
                  <a:pt x="101" y="1068"/>
                </a:cubicBezTo>
                <a:cubicBezTo>
                  <a:pt x="201" y="1068"/>
                  <a:pt x="301" y="1068"/>
                  <a:pt x="401" y="1034"/>
                </a:cubicBezTo>
                <a:cubicBezTo>
                  <a:pt x="801" y="868"/>
                  <a:pt x="1068" y="434"/>
                  <a:pt x="1068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4" name="Google Shape;994;p37"/>
          <p:cNvSpPr/>
          <p:nvPr/>
        </p:nvSpPr>
        <p:spPr>
          <a:xfrm>
            <a:off x="10756504" y="871033"/>
            <a:ext cx="194981" cy="178741"/>
          </a:xfrm>
          <a:custGeom>
            <a:avLst/>
            <a:gdLst/>
            <a:ahLst/>
            <a:cxnLst/>
            <a:rect l="l" t="t" r="r" b="b"/>
            <a:pathLst>
              <a:path w="7840" h="7187" extrusionOk="0">
                <a:moveTo>
                  <a:pt x="5341" y="1"/>
                </a:moveTo>
                <a:cubicBezTo>
                  <a:pt x="5275" y="1"/>
                  <a:pt x="5238" y="14"/>
                  <a:pt x="5238" y="14"/>
                </a:cubicBezTo>
                <a:lnTo>
                  <a:pt x="5304" y="782"/>
                </a:lnTo>
                <a:cubicBezTo>
                  <a:pt x="5238" y="1115"/>
                  <a:pt x="5071" y="1449"/>
                  <a:pt x="4837" y="1682"/>
                </a:cubicBezTo>
                <a:cubicBezTo>
                  <a:pt x="4370" y="2116"/>
                  <a:pt x="2936" y="2883"/>
                  <a:pt x="1969" y="3517"/>
                </a:cubicBezTo>
                <a:cubicBezTo>
                  <a:pt x="1135" y="4051"/>
                  <a:pt x="468" y="4751"/>
                  <a:pt x="1" y="5619"/>
                </a:cubicBezTo>
                <a:cubicBezTo>
                  <a:pt x="1" y="5619"/>
                  <a:pt x="1243" y="4757"/>
                  <a:pt x="1782" y="4757"/>
                </a:cubicBezTo>
                <a:cubicBezTo>
                  <a:pt x="1862" y="4757"/>
                  <a:pt x="1926" y="4775"/>
                  <a:pt x="1969" y="4818"/>
                </a:cubicBezTo>
                <a:cubicBezTo>
                  <a:pt x="2269" y="5185"/>
                  <a:pt x="2636" y="7186"/>
                  <a:pt x="2636" y="7186"/>
                </a:cubicBezTo>
                <a:cubicBezTo>
                  <a:pt x="3837" y="6586"/>
                  <a:pt x="5004" y="5885"/>
                  <a:pt x="6072" y="5018"/>
                </a:cubicBezTo>
                <a:cubicBezTo>
                  <a:pt x="6906" y="4251"/>
                  <a:pt x="7539" y="3250"/>
                  <a:pt x="7840" y="2116"/>
                </a:cubicBezTo>
                <a:cubicBezTo>
                  <a:pt x="7206" y="1582"/>
                  <a:pt x="6605" y="1049"/>
                  <a:pt x="6038" y="448"/>
                </a:cubicBezTo>
                <a:cubicBezTo>
                  <a:pt x="5743" y="63"/>
                  <a:pt x="5479" y="1"/>
                  <a:pt x="5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5" name="Google Shape;995;p37"/>
          <p:cNvSpPr/>
          <p:nvPr/>
        </p:nvSpPr>
        <p:spPr>
          <a:xfrm>
            <a:off x="10686817" y="887970"/>
            <a:ext cx="69711" cy="127782"/>
          </a:xfrm>
          <a:custGeom>
            <a:avLst/>
            <a:gdLst/>
            <a:ahLst/>
            <a:cxnLst/>
            <a:rect l="l" t="t" r="r" b="b"/>
            <a:pathLst>
              <a:path w="2803" h="5138" extrusionOk="0">
                <a:moveTo>
                  <a:pt x="2536" y="1"/>
                </a:moveTo>
                <a:lnTo>
                  <a:pt x="2102" y="34"/>
                </a:lnTo>
                <a:cubicBezTo>
                  <a:pt x="1568" y="334"/>
                  <a:pt x="1135" y="668"/>
                  <a:pt x="734" y="1101"/>
                </a:cubicBezTo>
                <a:cubicBezTo>
                  <a:pt x="434" y="1535"/>
                  <a:pt x="1" y="3837"/>
                  <a:pt x="167" y="5138"/>
                </a:cubicBezTo>
                <a:cubicBezTo>
                  <a:pt x="466" y="4142"/>
                  <a:pt x="1117" y="3444"/>
                  <a:pt x="1595" y="3444"/>
                </a:cubicBezTo>
                <a:cubicBezTo>
                  <a:pt x="1758" y="3444"/>
                  <a:pt x="1900" y="3525"/>
                  <a:pt x="2002" y="3703"/>
                </a:cubicBezTo>
                <a:cubicBezTo>
                  <a:pt x="2236" y="4137"/>
                  <a:pt x="2502" y="4537"/>
                  <a:pt x="2803" y="4938"/>
                </a:cubicBezTo>
                <a:cubicBezTo>
                  <a:pt x="2636" y="3637"/>
                  <a:pt x="2569" y="2336"/>
                  <a:pt x="2669" y="1035"/>
                </a:cubicBezTo>
                <a:lnTo>
                  <a:pt x="25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6" name="Google Shape;996;p37"/>
          <p:cNvSpPr/>
          <p:nvPr/>
        </p:nvSpPr>
        <p:spPr>
          <a:xfrm>
            <a:off x="7402212" y="5407294"/>
            <a:ext cx="348816" cy="46819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7" name="Google Shape;997;p37"/>
          <p:cNvSpPr/>
          <p:nvPr/>
        </p:nvSpPr>
        <p:spPr>
          <a:xfrm>
            <a:off x="2688612" y="1006524"/>
            <a:ext cx="807728" cy="108408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2"/>
          <p:cNvSpPr txBox="1">
            <a:spLocks noGrp="1"/>
          </p:cNvSpPr>
          <p:nvPr>
            <p:ph type="title"/>
          </p:nvPr>
        </p:nvSpPr>
        <p:spPr>
          <a:xfrm>
            <a:off x="6472377" y="215957"/>
            <a:ext cx="4822762" cy="2638567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b" anchorCtr="0">
            <a:noAutofit/>
          </a:bodyPr>
          <a:lstStyle/>
          <a:p>
            <a:r>
              <a:rPr lang="en-US" sz="7200" dirty="0"/>
              <a:t>Thank You </a:t>
            </a:r>
            <a:endParaRPr sz="7200" dirty="0"/>
          </a:p>
        </p:txBody>
      </p:sp>
      <p:grpSp>
        <p:nvGrpSpPr>
          <p:cNvPr id="1898" name="Google Shape;1898;p42"/>
          <p:cNvGrpSpPr/>
          <p:nvPr/>
        </p:nvGrpSpPr>
        <p:grpSpPr>
          <a:xfrm>
            <a:off x="1116374" y="1735087"/>
            <a:ext cx="4701906" cy="4408407"/>
            <a:chOff x="1702450" y="158175"/>
            <a:chExt cx="4970250" cy="4660000"/>
          </a:xfrm>
        </p:grpSpPr>
        <p:sp>
          <p:nvSpPr>
            <p:cNvPr id="1899" name="Google Shape;1899;p42"/>
            <p:cNvSpPr/>
            <p:nvPr/>
          </p:nvSpPr>
          <p:spPr>
            <a:xfrm>
              <a:off x="1702450" y="1948600"/>
              <a:ext cx="4970250" cy="2869575"/>
            </a:xfrm>
            <a:custGeom>
              <a:avLst/>
              <a:gdLst/>
              <a:ahLst/>
              <a:cxnLst/>
              <a:rect l="l" t="t" r="r" b="b"/>
              <a:pathLst>
                <a:path w="198810" h="114783" extrusionOk="0">
                  <a:moveTo>
                    <a:pt x="99405" y="0"/>
                  </a:moveTo>
                  <a:cubicBezTo>
                    <a:pt x="44499" y="0"/>
                    <a:pt x="1" y="25685"/>
                    <a:pt x="1" y="57375"/>
                  </a:cubicBezTo>
                  <a:cubicBezTo>
                    <a:pt x="1" y="89097"/>
                    <a:pt x="44499" y="114783"/>
                    <a:pt x="99405" y="114783"/>
                  </a:cubicBezTo>
                  <a:cubicBezTo>
                    <a:pt x="154311" y="114783"/>
                    <a:pt x="198809" y="89097"/>
                    <a:pt x="198809" y="57375"/>
                  </a:cubicBezTo>
                  <a:cubicBezTo>
                    <a:pt x="198809" y="25685"/>
                    <a:pt x="154311" y="0"/>
                    <a:pt x="99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5800375" y="224600"/>
              <a:ext cx="653825" cy="1851625"/>
            </a:xfrm>
            <a:custGeom>
              <a:avLst/>
              <a:gdLst/>
              <a:ahLst/>
              <a:cxnLst/>
              <a:rect l="l" t="t" r="r" b="b"/>
              <a:pathLst>
                <a:path w="26153" h="74065" extrusionOk="0">
                  <a:moveTo>
                    <a:pt x="8515" y="1"/>
                  </a:moveTo>
                  <a:cubicBezTo>
                    <a:pt x="7026" y="1"/>
                    <a:pt x="5698" y="442"/>
                    <a:pt x="4604" y="1279"/>
                  </a:cubicBezTo>
                  <a:cubicBezTo>
                    <a:pt x="1802" y="2479"/>
                    <a:pt x="1" y="5682"/>
                    <a:pt x="1" y="10485"/>
                  </a:cubicBezTo>
                  <a:lnTo>
                    <a:pt x="1" y="59754"/>
                  </a:lnTo>
                  <a:lnTo>
                    <a:pt x="24785" y="74064"/>
                  </a:lnTo>
                  <a:lnTo>
                    <a:pt x="26153" y="73263"/>
                  </a:lnTo>
                  <a:lnTo>
                    <a:pt x="26153" y="23995"/>
                  </a:lnTo>
                  <a:cubicBezTo>
                    <a:pt x="26153" y="15589"/>
                    <a:pt x="20616" y="5548"/>
                    <a:pt x="13777" y="1579"/>
                  </a:cubicBezTo>
                  <a:cubicBezTo>
                    <a:pt x="11895" y="508"/>
                    <a:pt x="10112" y="1"/>
                    <a:pt x="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5800375" y="244250"/>
              <a:ext cx="619650" cy="1831975"/>
            </a:xfrm>
            <a:custGeom>
              <a:avLst/>
              <a:gdLst/>
              <a:ahLst/>
              <a:cxnLst/>
              <a:rect l="l" t="t" r="r" b="b"/>
              <a:pathLst>
                <a:path w="24786" h="73279" extrusionOk="0">
                  <a:moveTo>
                    <a:pt x="7126" y="0"/>
                  </a:moveTo>
                  <a:cubicBezTo>
                    <a:pt x="2915" y="0"/>
                    <a:pt x="1" y="3577"/>
                    <a:pt x="1" y="9699"/>
                  </a:cubicBezTo>
                  <a:lnTo>
                    <a:pt x="1" y="58968"/>
                  </a:lnTo>
                  <a:lnTo>
                    <a:pt x="24785" y="73278"/>
                  </a:lnTo>
                  <a:lnTo>
                    <a:pt x="24785" y="24009"/>
                  </a:lnTo>
                  <a:cubicBezTo>
                    <a:pt x="24785" y="15570"/>
                    <a:pt x="19248" y="5563"/>
                    <a:pt x="12376" y="1593"/>
                  </a:cubicBezTo>
                  <a:cubicBezTo>
                    <a:pt x="10499" y="513"/>
                    <a:pt x="8719" y="0"/>
                    <a:pt x="7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5834575" y="278225"/>
              <a:ext cx="551250" cy="1738775"/>
            </a:xfrm>
            <a:custGeom>
              <a:avLst/>
              <a:gdLst/>
              <a:ahLst/>
              <a:cxnLst/>
              <a:rect l="l" t="t" r="r" b="b"/>
              <a:pathLst>
                <a:path w="22050" h="69551" extrusionOk="0">
                  <a:moveTo>
                    <a:pt x="5771" y="1"/>
                  </a:moveTo>
                  <a:cubicBezTo>
                    <a:pt x="5171" y="1"/>
                    <a:pt x="4537" y="101"/>
                    <a:pt x="3970" y="301"/>
                  </a:cubicBezTo>
                  <a:cubicBezTo>
                    <a:pt x="1468" y="1235"/>
                    <a:pt x="0" y="4137"/>
                    <a:pt x="0" y="8340"/>
                  </a:cubicBezTo>
                  <a:lnTo>
                    <a:pt x="0" y="56808"/>
                  </a:lnTo>
                  <a:lnTo>
                    <a:pt x="22050" y="69551"/>
                  </a:lnTo>
                  <a:lnTo>
                    <a:pt x="22050" y="22650"/>
                  </a:lnTo>
                  <a:cubicBezTo>
                    <a:pt x="22050" y="14678"/>
                    <a:pt x="16813" y="5138"/>
                    <a:pt x="10375" y="1402"/>
                  </a:cubicBezTo>
                  <a:cubicBezTo>
                    <a:pt x="8974" y="535"/>
                    <a:pt x="7406" y="68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5833750" y="1678400"/>
              <a:ext cx="552075" cy="338600"/>
            </a:xfrm>
            <a:custGeom>
              <a:avLst/>
              <a:gdLst/>
              <a:ahLst/>
              <a:cxnLst/>
              <a:rect l="l" t="t" r="r" b="b"/>
              <a:pathLst>
                <a:path w="22083" h="13544" extrusionOk="0">
                  <a:moveTo>
                    <a:pt x="1401" y="1"/>
                  </a:moveTo>
                  <a:lnTo>
                    <a:pt x="0" y="801"/>
                  </a:lnTo>
                  <a:lnTo>
                    <a:pt x="22083" y="13544"/>
                  </a:lnTo>
                  <a:lnTo>
                    <a:pt x="22083" y="11943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5868775" y="278225"/>
              <a:ext cx="517050" cy="1698750"/>
            </a:xfrm>
            <a:custGeom>
              <a:avLst/>
              <a:gdLst/>
              <a:ahLst/>
              <a:cxnLst/>
              <a:rect l="l" t="t" r="r" b="b"/>
              <a:pathLst>
                <a:path w="20682" h="67950" extrusionOk="0">
                  <a:moveTo>
                    <a:pt x="4403" y="1"/>
                  </a:moveTo>
                  <a:cubicBezTo>
                    <a:pt x="3769" y="1"/>
                    <a:pt x="3169" y="101"/>
                    <a:pt x="2602" y="301"/>
                  </a:cubicBezTo>
                  <a:cubicBezTo>
                    <a:pt x="934" y="1669"/>
                    <a:pt x="0" y="4204"/>
                    <a:pt x="0" y="7540"/>
                  </a:cubicBezTo>
                  <a:lnTo>
                    <a:pt x="0" y="56008"/>
                  </a:lnTo>
                  <a:lnTo>
                    <a:pt x="20682" y="67950"/>
                  </a:lnTo>
                  <a:lnTo>
                    <a:pt x="20682" y="22650"/>
                  </a:lnTo>
                  <a:cubicBezTo>
                    <a:pt x="20682" y="14678"/>
                    <a:pt x="15445" y="5138"/>
                    <a:pt x="8973" y="1402"/>
                  </a:cubicBezTo>
                  <a:cubicBezTo>
                    <a:pt x="7606" y="535"/>
                    <a:pt x="6038" y="68"/>
                    <a:pt x="4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6093100" y="301575"/>
              <a:ext cx="34200" cy="1566150"/>
            </a:xfrm>
            <a:custGeom>
              <a:avLst/>
              <a:gdLst/>
              <a:ahLst/>
              <a:cxnLst/>
              <a:rect l="l" t="t" r="r" b="b"/>
              <a:pathLst>
                <a:path w="1368" h="62646" extrusionOk="0">
                  <a:moveTo>
                    <a:pt x="0" y="1"/>
                  </a:moveTo>
                  <a:lnTo>
                    <a:pt x="0" y="61879"/>
                  </a:lnTo>
                  <a:lnTo>
                    <a:pt x="1368" y="6264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6127275" y="335775"/>
              <a:ext cx="33400" cy="1531950"/>
            </a:xfrm>
            <a:custGeom>
              <a:avLst/>
              <a:gdLst/>
              <a:ahLst/>
              <a:cxnLst/>
              <a:rect l="l" t="t" r="r" b="b"/>
              <a:pathLst>
                <a:path w="1336" h="61278" extrusionOk="0">
                  <a:moveTo>
                    <a:pt x="1" y="1"/>
                  </a:moveTo>
                  <a:lnTo>
                    <a:pt x="1" y="61278"/>
                  </a:lnTo>
                  <a:lnTo>
                    <a:pt x="1335" y="60511"/>
                  </a:lnTo>
                  <a:lnTo>
                    <a:pt x="1335" y="1068"/>
                  </a:lnTo>
                  <a:cubicBezTo>
                    <a:pt x="901" y="701"/>
                    <a:pt x="468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5833750" y="1459925"/>
              <a:ext cx="259375" cy="189325"/>
            </a:xfrm>
            <a:custGeom>
              <a:avLst/>
              <a:gdLst/>
              <a:ahLst/>
              <a:cxnLst/>
              <a:rect l="l" t="t" r="r" b="b"/>
              <a:pathLst>
                <a:path w="10375" h="7573" extrusionOk="0">
                  <a:moveTo>
                    <a:pt x="0" y="0"/>
                  </a:moveTo>
                  <a:lnTo>
                    <a:pt x="0" y="1568"/>
                  </a:lnTo>
                  <a:lnTo>
                    <a:pt x="10374" y="7572"/>
                  </a:lnTo>
                  <a:lnTo>
                    <a:pt x="10374" y="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5833750" y="1439075"/>
              <a:ext cx="259375" cy="170125"/>
            </a:xfrm>
            <a:custGeom>
              <a:avLst/>
              <a:gdLst/>
              <a:ahLst/>
              <a:cxnLst/>
              <a:rect l="l" t="t" r="r" b="b"/>
              <a:pathLst>
                <a:path w="10375" h="6805" extrusionOk="0">
                  <a:moveTo>
                    <a:pt x="1401" y="0"/>
                  </a:moveTo>
                  <a:lnTo>
                    <a:pt x="0" y="834"/>
                  </a:lnTo>
                  <a:lnTo>
                    <a:pt x="10374" y="6805"/>
                  </a:lnTo>
                  <a:lnTo>
                    <a:pt x="10374" y="520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6127275" y="1628375"/>
              <a:ext cx="258550" cy="189325"/>
            </a:xfrm>
            <a:custGeom>
              <a:avLst/>
              <a:gdLst/>
              <a:ahLst/>
              <a:cxnLst/>
              <a:rect l="l" t="t" r="r" b="b"/>
              <a:pathLst>
                <a:path w="10342" h="7573" extrusionOk="0">
                  <a:moveTo>
                    <a:pt x="1" y="0"/>
                  </a:moveTo>
                  <a:lnTo>
                    <a:pt x="1" y="1601"/>
                  </a:lnTo>
                  <a:lnTo>
                    <a:pt x="10342" y="7572"/>
                  </a:lnTo>
                  <a:lnTo>
                    <a:pt x="10342" y="60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6127275" y="1608350"/>
              <a:ext cx="258550" cy="170150"/>
            </a:xfrm>
            <a:custGeom>
              <a:avLst/>
              <a:gdLst/>
              <a:ahLst/>
              <a:cxnLst/>
              <a:rect l="l" t="t" r="r" b="b"/>
              <a:pathLst>
                <a:path w="10342" h="6806" extrusionOk="0">
                  <a:moveTo>
                    <a:pt x="1402" y="1"/>
                  </a:moveTo>
                  <a:lnTo>
                    <a:pt x="1" y="801"/>
                  </a:lnTo>
                  <a:lnTo>
                    <a:pt x="10342" y="6806"/>
                  </a:lnTo>
                  <a:lnTo>
                    <a:pt x="10342" y="5204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5833750" y="562600"/>
              <a:ext cx="259375" cy="189325"/>
            </a:xfrm>
            <a:custGeom>
              <a:avLst/>
              <a:gdLst/>
              <a:ahLst/>
              <a:cxnLst/>
              <a:rect l="l" t="t" r="r" b="b"/>
              <a:pathLst>
                <a:path w="10375" h="7573" extrusionOk="0">
                  <a:moveTo>
                    <a:pt x="0" y="1"/>
                  </a:moveTo>
                  <a:lnTo>
                    <a:pt x="0" y="1568"/>
                  </a:lnTo>
                  <a:lnTo>
                    <a:pt x="10374" y="7573"/>
                  </a:lnTo>
                  <a:lnTo>
                    <a:pt x="10374" y="59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5833750" y="541750"/>
              <a:ext cx="259375" cy="170150"/>
            </a:xfrm>
            <a:custGeom>
              <a:avLst/>
              <a:gdLst/>
              <a:ahLst/>
              <a:cxnLst/>
              <a:rect l="l" t="t" r="r" b="b"/>
              <a:pathLst>
                <a:path w="10375" h="6806" extrusionOk="0">
                  <a:moveTo>
                    <a:pt x="1401" y="1"/>
                  </a:moveTo>
                  <a:lnTo>
                    <a:pt x="0" y="835"/>
                  </a:lnTo>
                  <a:lnTo>
                    <a:pt x="10374" y="6806"/>
                  </a:lnTo>
                  <a:lnTo>
                    <a:pt x="10374" y="5204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6127275" y="731050"/>
              <a:ext cx="258550" cy="189325"/>
            </a:xfrm>
            <a:custGeom>
              <a:avLst/>
              <a:gdLst/>
              <a:ahLst/>
              <a:cxnLst/>
              <a:rect l="l" t="t" r="r" b="b"/>
              <a:pathLst>
                <a:path w="10342" h="7573" extrusionOk="0">
                  <a:moveTo>
                    <a:pt x="1" y="1"/>
                  </a:moveTo>
                  <a:lnTo>
                    <a:pt x="1" y="1602"/>
                  </a:lnTo>
                  <a:lnTo>
                    <a:pt x="10342" y="7573"/>
                  </a:lnTo>
                  <a:lnTo>
                    <a:pt x="10342" y="60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6127275" y="711050"/>
              <a:ext cx="258550" cy="170150"/>
            </a:xfrm>
            <a:custGeom>
              <a:avLst/>
              <a:gdLst/>
              <a:ahLst/>
              <a:cxnLst/>
              <a:rect l="l" t="t" r="r" b="b"/>
              <a:pathLst>
                <a:path w="10342" h="6806" extrusionOk="0">
                  <a:moveTo>
                    <a:pt x="1402" y="0"/>
                  </a:moveTo>
                  <a:lnTo>
                    <a:pt x="1" y="801"/>
                  </a:lnTo>
                  <a:lnTo>
                    <a:pt x="10342" y="6805"/>
                  </a:lnTo>
                  <a:lnTo>
                    <a:pt x="10342" y="5204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1911775" y="1227250"/>
              <a:ext cx="422000" cy="243525"/>
            </a:xfrm>
            <a:custGeom>
              <a:avLst/>
              <a:gdLst/>
              <a:ahLst/>
              <a:cxnLst/>
              <a:rect l="l" t="t" r="r" b="b"/>
              <a:pathLst>
                <a:path w="16880" h="9741" extrusionOk="0">
                  <a:moveTo>
                    <a:pt x="16112" y="0"/>
                  </a:moveTo>
                  <a:lnTo>
                    <a:pt x="0" y="9274"/>
                  </a:lnTo>
                  <a:lnTo>
                    <a:pt x="801" y="9741"/>
                  </a:lnTo>
                  <a:lnTo>
                    <a:pt x="16879" y="467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1931800" y="826125"/>
              <a:ext cx="382775" cy="622150"/>
            </a:xfrm>
            <a:custGeom>
              <a:avLst/>
              <a:gdLst/>
              <a:ahLst/>
              <a:cxnLst/>
              <a:rect l="l" t="t" r="r" b="b"/>
              <a:pathLst>
                <a:path w="15311" h="24886" extrusionOk="0">
                  <a:moveTo>
                    <a:pt x="15311" y="1"/>
                  </a:moveTo>
                  <a:lnTo>
                    <a:pt x="0" y="8840"/>
                  </a:lnTo>
                  <a:lnTo>
                    <a:pt x="0" y="24885"/>
                  </a:lnTo>
                  <a:lnTo>
                    <a:pt x="15311" y="16045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1894250" y="750250"/>
              <a:ext cx="477050" cy="784750"/>
            </a:xfrm>
            <a:custGeom>
              <a:avLst/>
              <a:gdLst/>
              <a:ahLst/>
              <a:cxnLst/>
              <a:rect l="l" t="t" r="r" b="b"/>
              <a:pathLst>
                <a:path w="19082" h="31390" extrusionOk="0">
                  <a:moveTo>
                    <a:pt x="17580" y="2569"/>
                  </a:moveTo>
                  <a:lnTo>
                    <a:pt x="17580" y="19547"/>
                  </a:lnTo>
                  <a:lnTo>
                    <a:pt x="1502" y="28821"/>
                  </a:lnTo>
                  <a:lnTo>
                    <a:pt x="1502" y="11875"/>
                  </a:lnTo>
                  <a:lnTo>
                    <a:pt x="17580" y="2569"/>
                  </a:lnTo>
                  <a:close/>
                  <a:moveTo>
                    <a:pt x="19081" y="0"/>
                  </a:moveTo>
                  <a:lnTo>
                    <a:pt x="1" y="11008"/>
                  </a:lnTo>
                  <a:lnTo>
                    <a:pt x="1" y="31389"/>
                  </a:lnTo>
                  <a:lnTo>
                    <a:pt x="19081" y="20381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2314550" y="814450"/>
              <a:ext cx="19225" cy="424500"/>
            </a:xfrm>
            <a:custGeom>
              <a:avLst/>
              <a:gdLst/>
              <a:ahLst/>
              <a:cxnLst/>
              <a:rect l="l" t="t" r="r" b="b"/>
              <a:pathLst>
                <a:path w="769" h="16980" extrusionOk="0">
                  <a:moveTo>
                    <a:pt x="768" y="1"/>
                  </a:moveTo>
                  <a:lnTo>
                    <a:pt x="1" y="468"/>
                  </a:lnTo>
                  <a:lnTo>
                    <a:pt x="1" y="16512"/>
                  </a:lnTo>
                  <a:lnTo>
                    <a:pt x="768" y="1697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1874250" y="738575"/>
              <a:ext cx="497050" cy="286875"/>
            </a:xfrm>
            <a:custGeom>
              <a:avLst/>
              <a:gdLst/>
              <a:ahLst/>
              <a:cxnLst/>
              <a:rect l="l" t="t" r="r" b="b"/>
              <a:pathLst>
                <a:path w="19882" h="11475" extrusionOk="0">
                  <a:moveTo>
                    <a:pt x="19081" y="0"/>
                  </a:moveTo>
                  <a:lnTo>
                    <a:pt x="0" y="11008"/>
                  </a:lnTo>
                  <a:lnTo>
                    <a:pt x="801" y="11475"/>
                  </a:lnTo>
                  <a:lnTo>
                    <a:pt x="19881" y="467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1874250" y="1013750"/>
              <a:ext cx="20025" cy="521250"/>
            </a:xfrm>
            <a:custGeom>
              <a:avLst/>
              <a:gdLst/>
              <a:ahLst/>
              <a:cxnLst/>
              <a:rect l="l" t="t" r="r" b="b"/>
              <a:pathLst>
                <a:path w="801" h="20850" extrusionOk="0">
                  <a:moveTo>
                    <a:pt x="0" y="1"/>
                  </a:moveTo>
                  <a:lnTo>
                    <a:pt x="0" y="20416"/>
                  </a:lnTo>
                  <a:lnTo>
                    <a:pt x="801" y="20849"/>
                  </a:lnTo>
                  <a:lnTo>
                    <a:pt x="801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1946800" y="988750"/>
              <a:ext cx="352775" cy="430325"/>
            </a:xfrm>
            <a:custGeom>
              <a:avLst/>
              <a:gdLst/>
              <a:ahLst/>
              <a:cxnLst/>
              <a:rect l="l" t="t" r="r" b="b"/>
              <a:pathLst>
                <a:path w="14111" h="17213" extrusionOk="0">
                  <a:moveTo>
                    <a:pt x="9807" y="0"/>
                  </a:moveTo>
                  <a:lnTo>
                    <a:pt x="4937" y="10441"/>
                  </a:lnTo>
                  <a:lnTo>
                    <a:pt x="5705" y="7005"/>
                  </a:lnTo>
                  <a:lnTo>
                    <a:pt x="3503" y="4970"/>
                  </a:lnTo>
                  <a:lnTo>
                    <a:pt x="0" y="13143"/>
                  </a:lnTo>
                  <a:lnTo>
                    <a:pt x="0" y="17213"/>
                  </a:lnTo>
                  <a:lnTo>
                    <a:pt x="14111" y="9040"/>
                  </a:lnTo>
                  <a:lnTo>
                    <a:pt x="14111" y="4970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2060225" y="1011000"/>
              <a:ext cx="52550" cy="67250"/>
            </a:xfrm>
            <a:custGeom>
              <a:avLst/>
              <a:gdLst/>
              <a:ahLst/>
              <a:cxnLst/>
              <a:rect l="l" t="t" r="r" b="b"/>
              <a:pathLst>
                <a:path w="2102" h="2690" extrusionOk="0">
                  <a:moveTo>
                    <a:pt x="1518" y="1"/>
                  </a:moveTo>
                  <a:cubicBezTo>
                    <a:pt x="1373" y="1"/>
                    <a:pt x="1209" y="47"/>
                    <a:pt x="1034" y="144"/>
                  </a:cubicBezTo>
                  <a:cubicBezTo>
                    <a:pt x="434" y="545"/>
                    <a:pt x="33" y="1212"/>
                    <a:pt x="0" y="1946"/>
                  </a:cubicBezTo>
                  <a:cubicBezTo>
                    <a:pt x="0" y="2418"/>
                    <a:pt x="234" y="2690"/>
                    <a:pt x="572" y="2690"/>
                  </a:cubicBezTo>
                  <a:cubicBezTo>
                    <a:pt x="711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102" y="745"/>
                  </a:cubicBezTo>
                  <a:cubicBezTo>
                    <a:pt x="2102" y="272"/>
                    <a:pt x="1867" y="1"/>
                    <a:pt x="1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2518875" y="727725"/>
              <a:ext cx="422825" cy="244375"/>
            </a:xfrm>
            <a:custGeom>
              <a:avLst/>
              <a:gdLst/>
              <a:ahLst/>
              <a:cxnLst/>
              <a:rect l="l" t="t" r="r" b="b"/>
              <a:pathLst>
                <a:path w="16913" h="9775" extrusionOk="0">
                  <a:moveTo>
                    <a:pt x="16112" y="0"/>
                  </a:moveTo>
                  <a:lnTo>
                    <a:pt x="0" y="9307"/>
                  </a:lnTo>
                  <a:lnTo>
                    <a:pt x="801" y="9774"/>
                  </a:lnTo>
                  <a:lnTo>
                    <a:pt x="16913" y="467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2538900" y="326600"/>
              <a:ext cx="382775" cy="622150"/>
            </a:xfrm>
            <a:custGeom>
              <a:avLst/>
              <a:gdLst/>
              <a:ahLst/>
              <a:cxnLst/>
              <a:rect l="l" t="t" r="r" b="b"/>
              <a:pathLst>
                <a:path w="15311" h="24886" extrusionOk="0">
                  <a:moveTo>
                    <a:pt x="15311" y="1"/>
                  </a:moveTo>
                  <a:lnTo>
                    <a:pt x="0" y="8840"/>
                  </a:lnTo>
                  <a:lnTo>
                    <a:pt x="0" y="24885"/>
                  </a:lnTo>
                  <a:lnTo>
                    <a:pt x="15311" y="16045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2501350" y="251550"/>
              <a:ext cx="477050" cy="785575"/>
            </a:xfrm>
            <a:custGeom>
              <a:avLst/>
              <a:gdLst/>
              <a:ahLst/>
              <a:cxnLst/>
              <a:rect l="l" t="t" r="r" b="b"/>
              <a:pathLst>
                <a:path w="19082" h="31423" extrusionOk="0">
                  <a:moveTo>
                    <a:pt x="17614" y="2569"/>
                  </a:moveTo>
                  <a:lnTo>
                    <a:pt x="17614" y="19514"/>
                  </a:lnTo>
                  <a:lnTo>
                    <a:pt x="1502" y="28821"/>
                  </a:lnTo>
                  <a:lnTo>
                    <a:pt x="1502" y="11842"/>
                  </a:lnTo>
                  <a:lnTo>
                    <a:pt x="17614" y="2569"/>
                  </a:lnTo>
                  <a:close/>
                  <a:moveTo>
                    <a:pt x="19081" y="0"/>
                  </a:moveTo>
                  <a:lnTo>
                    <a:pt x="1" y="11008"/>
                  </a:lnTo>
                  <a:lnTo>
                    <a:pt x="1" y="31423"/>
                  </a:lnTo>
                  <a:lnTo>
                    <a:pt x="19081" y="20382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2921650" y="314925"/>
              <a:ext cx="20050" cy="424500"/>
            </a:xfrm>
            <a:custGeom>
              <a:avLst/>
              <a:gdLst/>
              <a:ahLst/>
              <a:cxnLst/>
              <a:rect l="l" t="t" r="r" b="b"/>
              <a:pathLst>
                <a:path w="802" h="16980" extrusionOk="0">
                  <a:moveTo>
                    <a:pt x="802" y="1"/>
                  </a:moveTo>
                  <a:lnTo>
                    <a:pt x="1" y="468"/>
                  </a:lnTo>
                  <a:lnTo>
                    <a:pt x="1" y="16512"/>
                  </a:lnTo>
                  <a:lnTo>
                    <a:pt x="802" y="1697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2481350" y="239875"/>
              <a:ext cx="497050" cy="286900"/>
            </a:xfrm>
            <a:custGeom>
              <a:avLst/>
              <a:gdLst/>
              <a:ahLst/>
              <a:cxnLst/>
              <a:rect l="l" t="t" r="r" b="b"/>
              <a:pathLst>
                <a:path w="19882" h="11476" extrusionOk="0">
                  <a:moveTo>
                    <a:pt x="19081" y="0"/>
                  </a:moveTo>
                  <a:lnTo>
                    <a:pt x="0" y="11008"/>
                  </a:lnTo>
                  <a:lnTo>
                    <a:pt x="801" y="11475"/>
                  </a:lnTo>
                  <a:lnTo>
                    <a:pt x="19881" y="467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2481350" y="515075"/>
              <a:ext cx="20025" cy="521225"/>
            </a:xfrm>
            <a:custGeom>
              <a:avLst/>
              <a:gdLst/>
              <a:ahLst/>
              <a:cxnLst/>
              <a:rect l="l" t="t" r="r" b="b"/>
              <a:pathLst>
                <a:path w="801" h="20849" extrusionOk="0">
                  <a:moveTo>
                    <a:pt x="0" y="0"/>
                  </a:moveTo>
                  <a:lnTo>
                    <a:pt x="0" y="20382"/>
                  </a:lnTo>
                  <a:lnTo>
                    <a:pt x="801" y="20849"/>
                  </a:lnTo>
                  <a:lnTo>
                    <a:pt x="801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2553900" y="490050"/>
              <a:ext cx="352775" cy="429500"/>
            </a:xfrm>
            <a:custGeom>
              <a:avLst/>
              <a:gdLst/>
              <a:ahLst/>
              <a:cxnLst/>
              <a:rect l="l" t="t" r="r" b="b"/>
              <a:pathLst>
                <a:path w="14111" h="17180" extrusionOk="0">
                  <a:moveTo>
                    <a:pt x="9807" y="1"/>
                  </a:moveTo>
                  <a:lnTo>
                    <a:pt x="4937" y="10408"/>
                  </a:lnTo>
                  <a:lnTo>
                    <a:pt x="5705" y="7006"/>
                  </a:lnTo>
                  <a:lnTo>
                    <a:pt x="3503" y="4971"/>
                  </a:lnTo>
                  <a:lnTo>
                    <a:pt x="0" y="13110"/>
                  </a:lnTo>
                  <a:lnTo>
                    <a:pt x="0" y="17180"/>
                  </a:lnTo>
                  <a:lnTo>
                    <a:pt x="14111" y="9040"/>
                  </a:lnTo>
                  <a:lnTo>
                    <a:pt x="14111" y="4971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2667325" y="512325"/>
              <a:ext cx="52550" cy="67250"/>
            </a:xfrm>
            <a:custGeom>
              <a:avLst/>
              <a:gdLst/>
              <a:ahLst/>
              <a:cxnLst/>
              <a:rect l="l" t="t" r="r" b="b"/>
              <a:pathLst>
                <a:path w="2102" h="2690" extrusionOk="0">
                  <a:moveTo>
                    <a:pt x="1518" y="0"/>
                  </a:moveTo>
                  <a:cubicBezTo>
                    <a:pt x="1373" y="0"/>
                    <a:pt x="1209" y="46"/>
                    <a:pt x="1034" y="144"/>
                  </a:cubicBezTo>
                  <a:cubicBezTo>
                    <a:pt x="434" y="544"/>
                    <a:pt x="33" y="1211"/>
                    <a:pt x="0" y="1945"/>
                  </a:cubicBezTo>
                  <a:cubicBezTo>
                    <a:pt x="0" y="2417"/>
                    <a:pt x="234" y="2689"/>
                    <a:pt x="572" y="2689"/>
                  </a:cubicBezTo>
                  <a:cubicBezTo>
                    <a:pt x="711" y="2689"/>
                    <a:pt x="869" y="2643"/>
                    <a:pt x="1034" y="2545"/>
                  </a:cubicBezTo>
                  <a:cubicBezTo>
                    <a:pt x="1668" y="2145"/>
                    <a:pt x="2068" y="1478"/>
                    <a:pt x="2102" y="744"/>
                  </a:cubicBezTo>
                  <a:cubicBezTo>
                    <a:pt x="2102" y="272"/>
                    <a:pt x="1867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1804200" y="4097625"/>
              <a:ext cx="882325" cy="536250"/>
            </a:xfrm>
            <a:custGeom>
              <a:avLst/>
              <a:gdLst/>
              <a:ahLst/>
              <a:cxnLst/>
              <a:rect l="l" t="t" r="r" b="b"/>
              <a:pathLst>
                <a:path w="35293" h="21450" extrusionOk="0">
                  <a:moveTo>
                    <a:pt x="17437" y="7904"/>
                  </a:moveTo>
                  <a:cubicBezTo>
                    <a:pt x="17507" y="7904"/>
                    <a:pt x="17577" y="7905"/>
                    <a:pt x="17646" y="7907"/>
                  </a:cubicBezTo>
                  <a:cubicBezTo>
                    <a:pt x="17710" y="7905"/>
                    <a:pt x="17775" y="7904"/>
                    <a:pt x="17839" y="7904"/>
                  </a:cubicBezTo>
                  <a:cubicBezTo>
                    <a:pt x="19306" y="7904"/>
                    <a:pt x="20738" y="8269"/>
                    <a:pt x="22016" y="8941"/>
                  </a:cubicBezTo>
                  <a:cubicBezTo>
                    <a:pt x="22950" y="9474"/>
                    <a:pt x="23484" y="10142"/>
                    <a:pt x="23484" y="10742"/>
                  </a:cubicBezTo>
                  <a:cubicBezTo>
                    <a:pt x="23484" y="11342"/>
                    <a:pt x="22950" y="12010"/>
                    <a:pt x="22016" y="12543"/>
                  </a:cubicBezTo>
                  <a:cubicBezTo>
                    <a:pt x="20738" y="13214"/>
                    <a:pt x="19306" y="13579"/>
                    <a:pt x="17839" y="13579"/>
                  </a:cubicBezTo>
                  <a:cubicBezTo>
                    <a:pt x="17775" y="13579"/>
                    <a:pt x="17710" y="13579"/>
                    <a:pt x="17646" y="13577"/>
                  </a:cubicBezTo>
                  <a:cubicBezTo>
                    <a:pt x="17582" y="13579"/>
                    <a:pt x="17518" y="13579"/>
                    <a:pt x="17454" y="13579"/>
                  </a:cubicBezTo>
                  <a:cubicBezTo>
                    <a:pt x="15987" y="13579"/>
                    <a:pt x="14555" y="13214"/>
                    <a:pt x="13277" y="12543"/>
                  </a:cubicBezTo>
                  <a:cubicBezTo>
                    <a:pt x="12343" y="12010"/>
                    <a:pt x="11809" y="11342"/>
                    <a:pt x="11809" y="10742"/>
                  </a:cubicBezTo>
                  <a:cubicBezTo>
                    <a:pt x="11809" y="10142"/>
                    <a:pt x="12343" y="9474"/>
                    <a:pt x="13277" y="8941"/>
                  </a:cubicBezTo>
                  <a:lnTo>
                    <a:pt x="13277" y="8907"/>
                  </a:lnTo>
                  <a:cubicBezTo>
                    <a:pt x="14550" y="8239"/>
                    <a:pt x="15976" y="7904"/>
                    <a:pt x="17437" y="7904"/>
                  </a:cubicBezTo>
                  <a:close/>
                  <a:moveTo>
                    <a:pt x="15511" y="1"/>
                  </a:moveTo>
                  <a:cubicBezTo>
                    <a:pt x="14678" y="34"/>
                    <a:pt x="13977" y="601"/>
                    <a:pt x="13844" y="1402"/>
                  </a:cubicBezTo>
                  <a:lnTo>
                    <a:pt x="13543" y="2870"/>
                  </a:lnTo>
                  <a:cubicBezTo>
                    <a:pt x="12910" y="3003"/>
                    <a:pt x="12242" y="3170"/>
                    <a:pt x="11642" y="3370"/>
                  </a:cubicBezTo>
                  <a:lnTo>
                    <a:pt x="8740" y="2002"/>
                  </a:lnTo>
                  <a:cubicBezTo>
                    <a:pt x="8473" y="1902"/>
                    <a:pt x="8173" y="1836"/>
                    <a:pt x="7906" y="1836"/>
                  </a:cubicBezTo>
                  <a:cubicBezTo>
                    <a:pt x="7539" y="1836"/>
                    <a:pt x="7206" y="1936"/>
                    <a:pt x="6905" y="2102"/>
                  </a:cubicBezTo>
                  <a:lnTo>
                    <a:pt x="3937" y="3804"/>
                  </a:lnTo>
                  <a:cubicBezTo>
                    <a:pt x="2969" y="4337"/>
                    <a:pt x="2902" y="5705"/>
                    <a:pt x="3803" y="6305"/>
                  </a:cubicBezTo>
                  <a:lnTo>
                    <a:pt x="5371" y="7440"/>
                  </a:lnTo>
                  <a:cubicBezTo>
                    <a:pt x="5304" y="7540"/>
                    <a:pt x="5237" y="7640"/>
                    <a:pt x="5171" y="7740"/>
                  </a:cubicBezTo>
                  <a:lnTo>
                    <a:pt x="1535" y="7973"/>
                  </a:lnTo>
                  <a:cubicBezTo>
                    <a:pt x="668" y="8040"/>
                    <a:pt x="0" y="8774"/>
                    <a:pt x="0" y="9641"/>
                  </a:cubicBezTo>
                  <a:lnTo>
                    <a:pt x="0" y="11843"/>
                  </a:lnTo>
                  <a:cubicBezTo>
                    <a:pt x="0" y="12710"/>
                    <a:pt x="668" y="13444"/>
                    <a:pt x="1535" y="13511"/>
                  </a:cubicBezTo>
                  <a:lnTo>
                    <a:pt x="5171" y="13711"/>
                  </a:lnTo>
                  <a:cubicBezTo>
                    <a:pt x="5237" y="13844"/>
                    <a:pt x="5304" y="13944"/>
                    <a:pt x="5371" y="14044"/>
                  </a:cubicBezTo>
                  <a:lnTo>
                    <a:pt x="3803" y="15178"/>
                  </a:lnTo>
                  <a:cubicBezTo>
                    <a:pt x="2902" y="15779"/>
                    <a:pt x="2969" y="17147"/>
                    <a:pt x="3937" y="17680"/>
                  </a:cubicBezTo>
                  <a:lnTo>
                    <a:pt x="6872" y="19348"/>
                  </a:lnTo>
                  <a:cubicBezTo>
                    <a:pt x="7172" y="19515"/>
                    <a:pt x="7506" y="19615"/>
                    <a:pt x="7873" y="19615"/>
                  </a:cubicBezTo>
                  <a:cubicBezTo>
                    <a:pt x="8140" y="19615"/>
                    <a:pt x="8440" y="19548"/>
                    <a:pt x="8707" y="19448"/>
                  </a:cubicBezTo>
                  <a:lnTo>
                    <a:pt x="11609" y="18114"/>
                  </a:lnTo>
                  <a:cubicBezTo>
                    <a:pt x="12242" y="18281"/>
                    <a:pt x="12876" y="18447"/>
                    <a:pt x="13510" y="18581"/>
                  </a:cubicBezTo>
                  <a:lnTo>
                    <a:pt x="13810" y="20082"/>
                  </a:lnTo>
                  <a:cubicBezTo>
                    <a:pt x="13944" y="20849"/>
                    <a:pt x="14644" y="21450"/>
                    <a:pt x="15478" y="21450"/>
                  </a:cubicBezTo>
                  <a:lnTo>
                    <a:pt x="19815" y="21450"/>
                  </a:lnTo>
                  <a:cubicBezTo>
                    <a:pt x="20615" y="21450"/>
                    <a:pt x="21316" y="20883"/>
                    <a:pt x="21482" y="20082"/>
                  </a:cubicBezTo>
                  <a:lnTo>
                    <a:pt x="21749" y="18581"/>
                  </a:lnTo>
                  <a:cubicBezTo>
                    <a:pt x="22383" y="18447"/>
                    <a:pt x="23017" y="18314"/>
                    <a:pt x="23651" y="18114"/>
                  </a:cubicBezTo>
                  <a:lnTo>
                    <a:pt x="26586" y="19448"/>
                  </a:lnTo>
                  <a:cubicBezTo>
                    <a:pt x="26845" y="19570"/>
                    <a:pt x="27124" y="19629"/>
                    <a:pt x="27405" y="19629"/>
                  </a:cubicBezTo>
                  <a:cubicBezTo>
                    <a:pt x="27741" y="19629"/>
                    <a:pt x="28079" y="19545"/>
                    <a:pt x="28387" y="19381"/>
                  </a:cubicBezTo>
                  <a:lnTo>
                    <a:pt x="31356" y="17680"/>
                  </a:lnTo>
                  <a:cubicBezTo>
                    <a:pt x="32290" y="17147"/>
                    <a:pt x="32357" y="15779"/>
                    <a:pt x="31456" y="15178"/>
                  </a:cubicBezTo>
                  <a:lnTo>
                    <a:pt x="29922" y="14011"/>
                  </a:lnTo>
                  <a:cubicBezTo>
                    <a:pt x="29988" y="13911"/>
                    <a:pt x="30055" y="13811"/>
                    <a:pt x="30122" y="13711"/>
                  </a:cubicBezTo>
                  <a:lnTo>
                    <a:pt x="33758" y="13477"/>
                  </a:lnTo>
                  <a:cubicBezTo>
                    <a:pt x="34625" y="13411"/>
                    <a:pt x="35292" y="12677"/>
                    <a:pt x="35292" y="11843"/>
                  </a:cubicBezTo>
                  <a:lnTo>
                    <a:pt x="35292" y="9608"/>
                  </a:lnTo>
                  <a:cubicBezTo>
                    <a:pt x="35292" y="8741"/>
                    <a:pt x="34625" y="8040"/>
                    <a:pt x="33758" y="7973"/>
                  </a:cubicBezTo>
                  <a:lnTo>
                    <a:pt x="30155" y="7740"/>
                  </a:lnTo>
                  <a:cubicBezTo>
                    <a:pt x="30055" y="7640"/>
                    <a:pt x="29988" y="7540"/>
                    <a:pt x="29922" y="7440"/>
                  </a:cubicBezTo>
                  <a:lnTo>
                    <a:pt x="31490" y="6305"/>
                  </a:lnTo>
                  <a:cubicBezTo>
                    <a:pt x="32390" y="5672"/>
                    <a:pt x="32323" y="4337"/>
                    <a:pt x="31356" y="3804"/>
                  </a:cubicBezTo>
                  <a:lnTo>
                    <a:pt x="28387" y="2102"/>
                  </a:lnTo>
                  <a:cubicBezTo>
                    <a:pt x="28087" y="1936"/>
                    <a:pt x="27754" y="1836"/>
                    <a:pt x="27387" y="1836"/>
                  </a:cubicBezTo>
                  <a:cubicBezTo>
                    <a:pt x="27120" y="1836"/>
                    <a:pt x="26820" y="1902"/>
                    <a:pt x="26553" y="2002"/>
                  </a:cubicBezTo>
                  <a:lnTo>
                    <a:pt x="23684" y="3370"/>
                  </a:lnTo>
                  <a:cubicBezTo>
                    <a:pt x="23050" y="3170"/>
                    <a:pt x="22416" y="3003"/>
                    <a:pt x="21783" y="2870"/>
                  </a:cubicBezTo>
                  <a:lnTo>
                    <a:pt x="21482" y="1402"/>
                  </a:lnTo>
                  <a:cubicBezTo>
                    <a:pt x="21316" y="601"/>
                    <a:pt x="20648" y="34"/>
                    <a:pt x="19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2611450" y="4437875"/>
              <a:ext cx="597950" cy="365300"/>
            </a:xfrm>
            <a:custGeom>
              <a:avLst/>
              <a:gdLst/>
              <a:ahLst/>
              <a:cxnLst/>
              <a:rect l="l" t="t" r="r" b="b"/>
              <a:pathLst>
                <a:path w="23918" h="14612" extrusionOk="0">
                  <a:moveTo>
                    <a:pt x="11975" y="5805"/>
                  </a:moveTo>
                  <a:cubicBezTo>
                    <a:pt x="12709" y="5805"/>
                    <a:pt x="13443" y="5938"/>
                    <a:pt x="14144" y="6205"/>
                  </a:cubicBezTo>
                  <a:cubicBezTo>
                    <a:pt x="14977" y="6539"/>
                    <a:pt x="15344" y="6972"/>
                    <a:pt x="15344" y="7239"/>
                  </a:cubicBezTo>
                  <a:cubicBezTo>
                    <a:pt x="15378" y="7473"/>
                    <a:pt x="15144" y="7740"/>
                    <a:pt x="14977" y="7906"/>
                  </a:cubicBezTo>
                  <a:cubicBezTo>
                    <a:pt x="14344" y="8407"/>
                    <a:pt x="13176" y="8740"/>
                    <a:pt x="11942" y="8740"/>
                  </a:cubicBezTo>
                  <a:cubicBezTo>
                    <a:pt x="11868" y="8744"/>
                    <a:pt x="11794" y="8745"/>
                    <a:pt x="11720" y="8745"/>
                  </a:cubicBezTo>
                  <a:cubicBezTo>
                    <a:pt x="11060" y="8745"/>
                    <a:pt x="10403" y="8613"/>
                    <a:pt x="9774" y="8373"/>
                  </a:cubicBezTo>
                  <a:cubicBezTo>
                    <a:pt x="8940" y="8040"/>
                    <a:pt x="8606" y="7573"/>
                    <a:pt x="8573" y="7339"/>
                  </a:cubicBezTo>
                  <a:cubicBezTo>
                    <a:pt x="8540" y="7106"/>
                    <a:pt x="8806" y="6806"/>
                    <a:pt x="8940" y="6672"/>
                  </a:cubicBezTo>
                  <a:cubicBezTo>
                    <a:pt x="9607" y="6138"/>
                    <a:pt x="10741" y="5805"/>
                    <a:pt x="11975" y="5805"/>
                  </a:cubicBezTo>
                  <a:close/>
                  <a:moveTo>
                    <a:pt x="11141" y="1"/>
                  </a:moveTo>
                  <a:lnTo>
                    <a:pt x="8773" y="234"/>
                  </a:lnTo>
                  <a:cubicBezTo>
                    <a:pt x="7872" y="334"/>
                    <a:pt x="7239" y="1135"/>
                    <a:pt x="7339" y="2002"/>
                  </a:cubicBezTo>
                  <a:lnTo>
                    <a:pt x="7405" y="2369"/>
                  </a:lnTo>
                  <a:cubicBezTo>
                    <a:pt x="7205" y="2436"/>
                    <a:pt x="7005" y="2536"/>
                    <a:pt x="6805" y="2603"/>
                  </a:cubicBezTo>
                  <a:lnTo>
                    <a:pt x="6772" y="2603"/>
                  </a:lnTo>
                  <a:lnTo>
                    <a:pt x="4970" y="2035"/>
                  </a:lnTo>
                  <a:cubicBezTo>
                    <a:pt x="4770" y="2002"/>
                    <a:pt x="4603" y="1969"/>
                    <a:pt x="4403" y="1969"/>
                  </a:cubicBezTo>
                  <a:cubicBezTo>
                    <a:pt x="3936" y="1969"/>
                    <a:pt x="3503" y="2102"/>
                    <a:pt x="3136" y="2402"/>
                  </a:cubicBezTo>
                  <a:lnTo>
                    <a:pt x="1901" y="3436"/>
                  </a:lnTo>
                  <a:cubicBezTo>
                    <a:pt x="1068" y="4070"/>
                    <a:pt x="1234" y="5371"/>
                    <a:pt x="2202" y="5838"/>
                  </a:cubicBezTo>
                  <a:lnTo>
                    <a:pt x="2602" y="6038"/>
                  </a:lnTo>
                  <a:lnTo>
                    <a:pt x="1501" y="6238"/>
                  </a:lnTo>
                  <a:cubicBezTo>
                    <a:pt x="567" y="6372"/>
                    <a:pt x="0" y="7306"/>
                    <a:pt x="267" y="8207"/>
                  </a:cubicBezTo>
                  <a:lnTo>
                    <a:pt x="601" y="9241"/>
                  </a:lnTo>
                  <a:cubicBezTo>
                    <a:pt x="834" y="9974"/>
                    <a:pt x="1501" y="10441"/>
                    <a:pt x="2268" y="10475"/>
                  </a:cubicBezTo>
                  <a:lnTo>
                    <a:pt x="4303" y="10375"/>
                  </a:lnTo>
                  <a:lnTo>
                    <a:pt x="4036" y="10642"/>
                  </a:lnTo>
                  <a:cubicBezTo>
                    <a:pt x="3302" y="11375"/>
                    <a:pt x="3569" y="12643"/>
                    <a:pt x="4537" y="13010"/>
                  </a:cubicBezTo>
                  <a:lnTo>
                    <a:pt x="6471" y="13777"/>
                  </a:lnTo>
                  <a:cubicBezTo>
                    <a:pt x="6672" y="13844"/>
                    <a:pt x="6938" y="13911"/>
                    <a:pt x="7172" y="13911"/>
                  </a:cubicBezTo>
                  <a:cubicBezTo>
                    <a:pt x="7572" y="13911"/>
                    <a:pt x="7939" y="13811"/>
                    <a:pt x="8273" y="13577"/>
                  </a:cubicBezTo>
                  <a:lnTo>
                    <a:pt x="9540" y="12743"/>
                  </a:lnTo>
                  <a:cubicBezTo>
                    <a:pt x="9907" y="12810"/>
                    <a:pt x="10274" y="12843"/>
                    <a:pt x="10641" y="12877"/>
                  </a:cubicBezTo>
                  <a:lnTo>
                    <a:pt x="11008" y="13610"/>
                  </a:lnTo>
                  <a:cubicBezTo>
                    <a:pt x="11308" y="14211"/>
                    <a:pt x="11909" y="14578"/>
                    <a:pt x="12609" y="14611"/>
                  </a:cubicBezTo>
                  <a:lnTo>
                    <a:pt x="12776" y="14611"/>
                  </a:lnTo>
                  <a:lnTo>
                    <a:pt x="15178" y="14344"/>
                  </a:lnTo>
                  <a:cubicBezTo>
                    <a:pt x="16045" y="14244"/>
                    <a:pt x="16679" y="13444"/>
                    <a:pt x="16579" y="12576"/>
                  </a:cubicBezTo>
                  <a:lnTo>
                    <a:pt x="16512" y="12209"/>
                  </a:lnTo>
                  <a:cubicBezTo>
                    <a:pt x="16712" y="12143"/>
                    <a:pt x="16912" y="12076"/>
                    <a:pt x="17112" y="11976"/>
                  </a:cubicBezTo>
                  <a:lnTo>
                    <a:pt x="17146" y="11976"/>
                  </a:lnTo>
                  <a:lnTo>
                    <a:pt x="18947" y="12543"/>
                  </a:lnTo>
                  <a:cubicBezTo>
                    <a:pt x="19147" y="12576"/>
                    <a:pt x="19314" y="12610"/>
                    <a:pt x="19514" y="12610"/>
                  </a:cubicBezTo>
                  <a:cubicBezTo>
                    <a:pt x="19981" y="12610"/>
                    <a:pt x="20415" y="12443"/>
                    <a:pt x="20782" y="12176"/>
                  </a:cubicBezTo>
                  <a:lnTo>
                    <a:pt x="22016" y="11142"/>
                  </a:lnTo>
                  <a:cubicBezTo>
                    <a:pt x="22816" y="10508"/>
                    <a:pt x="22683" y="9207"/>
                    <a:pt x="21716" y="8740"/>
                  </a:cubicBezTo>
                  <a:lnTo>
                    <a:pt x="21315" y="8540"/>
                  </a:lnTo>
                  <a:lnTo>
                    <a:pt x="22449" y="8340"/>
                  </a:lnTo>
                  <a:cubicBezTo>
                    <a:pt x="23350" y="8207"/>
                    <a:pt x="23917" y="7273"/>
                    <a:pt x="23650" y="6372"/>
                  </a:cubicBezTo>
                  <a:lnTo>
                    <a:pt x="23317" y="5338"/>
                  </a:lnTo>
                  <a:cubicBezTo>
                    <a:pt x="23083" y="4604"/>
                    <a:pt x="22416" y="4137"/>
                    <a:pt x="21682" y="4104"/>
                  </a:cubicBezTo>
                  <a:lnTo>
                    <a:pt x="19647" y="4204"/>
                  </a:lnTo>
                  <a:lnTo>
                    <a:pt x="19647" y="4204"/>
                  </a:lnTo>
                  <a:lnTo>
                    <a:pt x="19881" y="3903"/>
                  </a:lnTo>
                  <a:cubicBezTo>
                    <a:pt x="20615" y="3170"/>
                    <a:pt x="20348" y="1935"/>
                    <a:pt x="19381" y="1568"/>
                  </a:cubicBezTo>
                  <a:lnTo>
                    <a:pt x="17446" y="801"/>
                  </a:lnTo>
                  <a:cubicBezTo>
                    <a:pt x="17246" y="701"/>
                    <a:pt x="16979" y="668"/>
                    <a:pt x="16745" y="668"/>
                  </a:cubicBezTo>
                  <a:cubicBezTo>
                    <a:pt x="16345" y="668"/>
                    <a:pt x="15978" y="768"/>
                    <a:pt x="15645" y="1001"/>
                  </a:cubicBezTo>
                  <a:lnTo>
                    <a:pt x="14377" y="1835"/>
                  </a:lnTo>
                  <a:cubicBezTo>
                    <a:pt x="14010" y="1769"/>
                    <a:pt x="13643" y="1702"/>
                    <a:pt x="13276" y="1669"/>
                  </a:cubicBezTo>
                  <a:lnTo>
                    <a:pt x="12909" y="968"/>
                  </a:lnTo>
                  <a:cubicBezTo>
                    <a:pt x="12609" y="368"/>
                    <a:pt x="12009" y="1"/>
                    <a:pt x="1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5857100" y="2956200"/>
              <a:ext cx="592100" cy="311500"/>
            </a:xfrm>
            <a:custGeom>
              <a:avLst/>
              <a:gdLst/>
              <a:ahLst/>
              <a:cxnLst/>
              <a:rect l="l" t="t" r="r" b="b"/>
              <a:pathLst>
                <a:path w="23684" h="12460" extrusionOk="0">
                  <a:moveTo>
                    <a:pt x="11825" y="0"/>
                  </a:moveTo>
                  <a:cubicBezTo>
                    <a:pt x="9065" y="0"/>
                    <a:pt x="6305" y="609"/>
                    <a:pt x="4203" y="1827"/>
                  </a:cubicBezTo>
                  <a:cubicBezTo>
                    <a:pt x="0" y="4262"/>
                    <a:pt x="0" y="8198"/>
                    <a:pt x="4203" y="10633"/>
                  </a:cubicBezTo>
                  <a:cubicBezTo>
                    <a:pt x="6305" y="11850"/>
                    <a:pt x="9065" y="12459"/>
                    <a:pt x="11825" y="12459"/>
                  </a:cubicBezTo>
                  <a:cubicBezTo>
                    <a:pt x="14586" y="12459"/>
                    <a:pt x="17346" y="11850"/>
                    <a:pt x="19447" y="10633"/>
                  </a:cubicBezTo>
                  <a:cubicBezTo>
                    <a:pt x="23684" y="8198"/>
                    <a:pt x="23684" y="4262"/>
                    <a:pt x="19447" y="1827"/>
                  </a:cubicBezTo>
                  <a:cubicBezTo>
                    <a:pt x="17346" y="609"/>
                    <a:pt x="14586" y="0"/>
                    <a:pt x="1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2212825" y="2533800"/>
              <a:ext cx="3717675" cy="2136350"/>
            </a:xfrm>
            <a:custGeom>
              <a:avLst/>
              <a:gdLst/>
              <a:ahLst/>
              <a:cxnLst/>
              <a:rect l="l" t="t" r="r" b="b"/>
              <a:pathLst>
                <a:path w="148707" h="85454" extrusionOk="0">
                  <a:moveTo>
                    <a:pt x="90915" y="1"/>
                  </a:moveTo>
                  <a:cubicBezTo>
                    <a:pt x="90098" y="1"/>
                    <a:pt x="89281" y="193"/>
                    <a:pt x="88530" y="576"/>
                  </a:cubicBezTo>
                  <a:lnTo>
                    <a:pt x="1335" y="50912"/>
                  </a:lnTo>
                  <a:cubicBezTo>
                    <a:pt x="0" y="51679"/>
                    <a:pt x="0" y="52914"/>
                    <a:pt x="1335" y="53681"/>
                  </a:cubicBezTo>
                  <a:lnTo>
                    <a:pt x="55373" y="84903"/>
                  </a:lnTo>
                  <a:cubicBezTo>
                    <a:pt x="56124" y="85270"/>
                    <a:pt x="56949" y="85454"/>
                    <a:pt x="57775" y="85454"/>
                  </a:cubicBezTo>
                  <a:cubicBezTo>
                    <a:pt x="58601" y="85454"/>
                    <a:pt x="59426" y="85270"/>
                    <a:pt x="60177" y="84903"/>
                  </a:cubicBezTo>
                  <a:lnTo>
                    <a:pt x="147372" y="34534"/>
                  </a:lnTo>
                  <a:cubicBezTo>
                    <a:pt x="148707" y="33800"/>
                    <a:pt x="148707" y="32566"/>
                    <a:pt x="147372" y="31799"/>
                  </a:cubicBezTo>
                  <a:lnTo>
                    <a:pt x="93300" y="576"/>
                  </a:lnTo>
                  <a:cubicBezTo>
                    <a:pt x="92550" y="193"/>
                    <a:pt x="91733" y="1"/>
                    <a:pt x="90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4799675" y="2391525"/>
              <a:ext cx="1073275" cy="564475"/>
            </a:xfrm>
            <a:custGeom>
              <a:avLst/>
              <a:gdLst/>
              <a:ahLst/>
              <a:cxnLst/>
              <a:rect l="l" t="t" r="r" b="b"/>
              <a:pathLst>
                <a:path w="42931" h="22579" extrusionOk="0">
                  <a:moveTo>
                    <a:pt x="21494" y="0"/>
                  </a:moveTo>
                  <a:cubicBezTo>
                    <a:pt x="16481" y="0"/>
                    <a:pt x="11466" y="1109"/>
                    <a:pt x="7639" y="3332"/>
                  </a:cubicBezTo>
                  <a:cubicBezTo>
                    <a:pt x="0" y="7735"/>
                    <a:pt x="0" y="14873"/>
                    <a:pt x="7639" y="19277"/>
                  </a:cubicBezTo>
                  <a:cubicBezTo>
                    <a:pt x="11458" y="21478"/>
                    <a:pt x="16462" y="22579"/>
                    <a:pt x="21466" y="22579"/>
                  </a:cubicBezTo>
                  <a:cubicBezTo>
                    <a:pt x="26469" y="22579"/>
                    <a:pt x="31473" y="21478"/>
                    <a:pt x="35292" y="19277"/>
                  </a:cubicBezTo>
                  <a:cubicBezTo>
                    <a:pt x="42931" y="14873"/>
                    <a:pt x="42931" y="7735"/>
                    <a:pt x="35292" y="3298"/>
                  </a:cubicBezTo>
                  <a:cubicBezTo>
                    <a:pt x="31480" y="1101"/>
                    <a:pt x="26488" y="0"/>
                    <a:pt x="21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1835050" y="4065100"/>
              <a:ext cx="820625" cy="537100"/>
            </a:xfrm>
            <a:custGeom>
              <a:avLst/>
              <a:gdLst/>
              <a:ahLst/>
              <a:cxnLst/>
              <a:rect l="l" t="t" r="r" b="b"/>
              <a:pathLst>
                <a:path w="32825" h="21484" extrusionOk="0">
                  <a:moveTo>
                    <a:pt x="16425" y="7039"/>
                  </a:moveTo>
                  <a:cubicBezTo>
                    <a:pt x="18239" y="7039"/>
                    <a:pt x="20048" y="7440"/>
                    <a:pt x="21416" y="8240"/>
                  </a:cubicBezTo>
                  <a:cubicBezTo>
                    <a:pt x="22517" y="8874"/>
                    <a:pt x="23150" y="9575"/>
                    <a:pt x="23351" y="10275"/>
                  </a:cubicBezTo>
                  <a:cubicBezTo>
                    <a:pt x="22984" y="11176"/>
                    <a:pt x="22283" y="11910"/>
                    <a:pt x="21416" y="12343"/>
                  </a:cubicBezTo>
                  <a:cubicBezTo>
                    <a:pt x="20032" y="13144"/>
                    <a:pt x="18222" y="13544"/>
                    <a:pt x="16412" y="13544"/>
                  </a:cubicBezTo>
                  <a:cubicBezTo>
                    <a:pt x="14603" y="13544"/>
                    <a:pt x="12793" y="13144"/>
                    <a:pt x="11409" y="12343"/>
                  </a:cubicBezTo>
                  <a:cubicBezTo>
                    <a:pt x="10341" y="11743"/>
                    <a:pt x="9674" y="10942"/>
                    <a:pt x="9441" y="10142"/>
                  </a:cubicBezTo>
                  <a:cubicBezTo>
                    <a:pt x="9741" y="9474"/>
                    <a:pt x="10408" y="8841"/>
                    <a:pt x="11409" y="8240"/>
                  </a:cubicBezTo>
                  <a:cubicBezTo>
                    <a:pt x="12793" y="7440"/>
                    <a:pt x="14611" y="7039"/>
                    <a:pt x="16425" y="7039"/>
                  </a:cubicBezTo>
                  <a:close/>
                  <a:moveTo>
                    <a:pt x="14244" y="1"/>
                  </a:moveTo>
                  <a:cubicBezTo>
                    <a:pt x="14011" y="34"/>
                    <a:pt x="13844" y="168"/>
                    <a:pt x="13810" y="368"/>
                  </a:cubicBezTo>
                  <a:lnTo>
                    <a:pt x="13444" y="2369"/>
                  </a:lnTo>
                  <a:cubicBezTo>
                    <a:pt x="13377" y="2569"/>
                    <a:pt x="13210" y="2736"/>
                    <a:pt x="13010" y="2770"/>
                  </a:cubicBezTo>
                  <a:cubicBezTo>
                    <a:pt x="12243" y="2903"/>
                    <a:pt x="11442" y="3103"/>
                    <a:pt x="10675" y="3337"/>
                  </a:cubicBezTo>
                  <a:cubicBezTo>
                    <a:pt x="10586" y="3362"/>
                    <a:pt x="10496" y="3373"/>
                    <a:pt x="10409" y="3373"/>
                  </a:cubicBezTo>
                  <a:cubicBezTo>
                    <a:pt x="10268" y="3373"/>
                    <a:pt x="10131" y="3345"/>
                    <a:pt x="10008" y="3303"/>
                  </a:cubicBezTo>
                  <a:lnTo>
                    <a:pt x="6972" y="1869"/>
                  </a:lnTo>
                  <a:cubicBezTo>
                    <a:pt x="6874" y="1827"/>
                    <a:pt x="6777" y="1809"/>
                    <a:pt x="6681" y="1809"/>
                  </a:cubicBezTo>
                  <a:cubicBezTo>
                    <a:pt x="6549" y="1809"/>
                    <a:pt x="6421" y="1844"/>
                    <a:pt x="6305" y="1902"/>
                  </a:cubicBezTo>
                  <a:lnTo>
                    <a:pt x="3336" y="3604"/>
                  </a:lnTo>
                  <a:cubicBezTo>
                    <a:pt x="3270" y="3637"/>
                    <a:pt x="3203" y="3737"/>
                    <a:pt x="3203" y="3837"/>
                  </a:cubicBezTo>
                  <a:lnTo>
                    <a:pt x="3203" y="6406"/>
                  </a:lnTo>
                  <a:cubicBezTo>
                    <a:pt x="3203" y="6472"/>
                    <a:pt x="3236" y="6539"/>
                    <a:pt x="3336" y="6606"/>
                  </a:cubicBezTo>
                  <a:lnTo>
                    <a:pt x="4671" y="7573"/>
                  </a:lnTo>
                  <a:cubicBezTo>
                    <a:pt x="4571" y="7640"/>
                    <a:pt x="4470" y="7707"/>
                    <a:pt x="4337" y="7707"/>
                  </a:cubicBezTo>
                  <a:lnTo>
                    <a:pt x="401" y="7973"/>
                  </a:lnTo>
                  <a:cubicBezTo>
                    <a:pt x="167" y="7973"/>
                    <a:pt x="34" y="8140"/>
                    <a:pt x="1" y="8374"/>
                  </a:cubicBezTo>
                  <a:lnTo>
                    <a:pt x="1" y="13144"/>
                  </a:lnTo>
                  <a:cubicBezTo>
                    <a:pt x="34" y="13344"/>
                    <a:pt x="167" y="13511"/>
                    <a:pt x="401" y="13511"/>
                  </a:cubicBezTo>
                  <a:lnTo>
                    <a:pt x="4337" y="13778"/>
                  </a:lnTo>
                  <a:cubicBezTo>
                    <a:pt x="4470" y="13778"/>
                    <a:pt x="4571" y="13844"/>
                    <a:pt x="4671" y="13911"/>
                  </a:cubicBezTo>
                  <a:lnTo>
                    <a:pt x="3303" y="14878"/>
                  </a:lnTo>
                  <a:cubicBezTo>
                    <a:pt x="3236" y="14945"/>
                    <a:pt x="3203" y="15012"/>
                    <a:pt x="3203" y="15078"/>
                  </a:cubicBezTo>
                  <a:lnTo>
                    <a:pt x="3203" y="17680"/>
                  </a:lnTo>
                  <a:cubicBezTo>
                    <a:pt x="3203" y="17747"/>
                    <a:pt x="3236" y="17814"/>
                    <a:pt x="3336" y="17847"/>
                  </a:cubicBezTo>
                  <a:lnTo>
                    <a:pt x="6305" y="19582"/>
                  </a:lnTo>
                  <a:cubicBezTo>
                    <a:pt x="6415" y="19637"/>
                    <a:pt x="6536" y="19662"/>
                    <a:pt x="6655" y="19662"/>
                  </a:cubicBezTo>
                  <a:cubicBezTo>
                    <a:pt x="6752" y="19662"/>
                    <a:pt x="6849" y="19645"/>
                    <a:pt x="6939" y="19615"/>
                  </a:cubicBezTo>
                  <a:lnTo>
                    <a:pt x="9941" y="18214"/>
                  </a:lnTo>
                  <a:cubicBezTo>
                    <a:pt x="10070" y="18159"/>
                    <a:pt x="10198" y="18134"/>
                    <a:pt x="10327" y="18134"/>
                  </a:cubicBezTo>
                  <a:cubicBezTo>
                    <a:pt x="10432" y="18134"/>
                    <a:pt x="10537" y="18151"/>
                    <a:pt x="10642" y="18181"/>
                  </a:cubicBezTo>
                  <a:cubicBezTo>
                    <a:pt x="11409" y="18414"/>
                    <a:pt x="12176" y="18581"/>
                    <a:pt x="12977" y="18714"/>
                  </a:cubicBezTo>
                  <a:cubicBezTo>
                    <a:pt x="13177" y="18781"/>
                    <a:pt x="13343" y="18948"/>
                    <a:pt x="13377" y="19148"/>
                  </a:cubicBezTo>
                  <a:lnTo>
                    <a:pt x="13777" y="21116"/>
                  </a:lnTo>
                  <a:cubicBezTo>
                    <a:pt x="13810" y="21316"/>
                    <a:pt x="13977" y="21483"/>
                    <a:pt x="14211" y="21483"/>
                  </a:cubicBezTo>
                  <a:lnTo>
                    <a:pt x="18581" y="21483"/>
                  </a:lnTo>
                  <a:cubicBezTo>
                    <a:pt x="18814" y="21483"/>
                    <a:pt x="18981" y="21316"/>
                    <a:pt x="19048" y="21116"/>
                  </a:cubicBezTo>
                  <a:lnTo>
                    <a:pt x="19414" y="19148"/>
                  </a:lnTo>
                  <a:cubicBezTo>
                    <a:pt x="19448" y="18948"/>
                    <a:pt x="19615" y="18781"/>
                    <a:pt x="19815" y="18714"/>
                  </a:cubicBezTo>
                  <a:cubicBezTo>
                    <a:pt x="20615" y="18581"/>
                    <a:pt x="21383" y="18414"/>
                    <a:pt x="22150" y="18181"/>
                  </a:cubicBezTo>
                  <a:cubicBezTo>
                    <a:pt x="22255" y="18151"/>
                    <a:pt x="22360" y="18134"/>
                    <a:pt x="22465" y="18134"/>
                  </a:cubicBezTo>
                  <a:cubicBezTo>
                    <a:pt x="22593" y="18134"/>
                    <a:pt x="22722" y="18159"/>
                    <a:pt x="22850" y="18214"/>
                  </a:cubicBezTo>
                  <a:lnTo>
                    <a:pt x="25852" y="19615"/>
                  </a:lnTo>
                  <a:cubicBezTo>
                    <a:pt x="25942" y="19645"/>
                    <a:pt x="26046" y="19662"/>
                    <a:pt x="26151" y="19662"/>
                  </a:cubicBezTo>
                  <a:cubicBezTo>
                    <a:pt x="26279" y="19662"/>
                    <a:pt x="26409" y="19637"/>
                    <a:pt x="26520" y="19582"/>
                  </a:cubicBezTo>
                  <a:lnTo>
                    <a:pt x="29488" y="17880"/>
                  </a:lnTo>
                  <a:cubicBezTo>
                    <a:pt x="29555" y="17814"/>
                    <a:pt x="29588" y="17747"/>
                    <a:pt x="29622" y="17680"/>
                  </a:cubicBezTo>
                  <a:lnTo>
                    <a:pt x="29622" y="15078"/>
                  </a:lnTo>
                  <a:cubicBezTo>
                    <a:pt x="29588" y="15012"/>
                    <a:pt x="29555" y="14945"/>
                    <a:pt x="29488" y="14878"/>
                  </a:cubicBezTo>
                  <a:lnTo>
                    <a:pt x="28154" y="13911"/>
                  </a:lnTo>
                  <a:cubicBezTo>
                    <a:pt x="28221" y="13844"/>
                    <a:pt x="28354" y="13778"/>
                    <a:pt x="28488" y="13778"/>
                  </a:cubicBezTo>
                  <a:lnTo>
                    <a:pt x="32424" y="13511"/>
                  </a:lnTo>
                  <a:cubicBezTo>
                    <a:pt x="32624" y="13511"/>
                    <a:pt x="32791" y="13344"/>
                    <a:pt x="32824" y="13144"/>
                  </a:cubicBezTo>
                  <a:lnTo>
                    <a:pt x="32824" y="10042"/>
                  </a:lnTo>
                  <a:lnTo>
                    <a:pt x="32824" y="8374"/>
                  </a:lnTo>
                  <a:cubicBezTo>
                    <a:pt x="32791" y="8174"/>
                    <a:pt x="32624" y="8007"/>
                    <a:pt x="32424" y="7973"/>
                  </a:cubicBezTo>
                  <a:lnTo>
                    <a:pt x="28488" y="7740"/>
                  </a:lnTo>
                  <a:cubicBezTo>
                    <a:pt x="28354" y="7707"/>
                    <a:pt x="28254" y="7673"/>
                    <a:pt x="28154" y="7606"/>
                  </a:cubicBezTo>
                  <a:lnTo>
                    <a:pt x="29522" y="6606"/>
                  </a:lnTo>
                  <a:cubicBezTo>
                    <a:pt x="29588" y="6572"/>
                    <a:pt x="29622" y="6506"/>
                    <a:pt x="29622" y="6406"/>
                  </a:cubicBezTo>
                  <a:lnTo>
                    <a:pt x="29622" y="3837"/>
                  </a:lnTo>
                  <a:cubicBezTo>
                    <a:pt x="29622" y="3737"/>
                    <a:pt x="29555" y="3670"/>
                    <a:pt x="29488" y="3637"/>
                  </a:cubicBezTo>
                  <a:lnTo>
                    <a:pt x="26520" y="1936"/>
                  </a:lnTo>
                  <a:cubicBezTo>
                    <a:pt x="26403" y="1878"/>
                    <a:pt x="26276" y="1842"/>
                    <a:pt x="26150" y="1842"/>
                  </a:cubicBezTo>
                  <a:cubicBezTo>
                    <a:pt x="26059" y="1842"/>
                    <a:pt x="25970" y="1860"/>
                    <a:pt x="25886" y="1902"/>
                  </a:cubicBezTo>
                  <a:lnTo>
                    <a:pt x="22884" y="3303"/>
                  </a:lnTo>
                  <a:cubicBezTo>
                    <a:pt x="22739" y="3345"/>
                    <a:pt x="22595" y="3373"/>
                    <a:pt x="22451" y="3373"/>
                  </a:cubicBezTo>
                  <a:cubicBezTo>
                    <a:pt x="22361" y="3373"/>
                    <a:pt x="22272" y="3362"/>
                    <a:pt x="22183" y="3337"/>
                  </a:cubicBezTo>
                  <a:cubicBezTo>
                    <a:pt x="21416" y="3103"/>
                    <a:pt x="20649" y="2903"/>
                    <a:pt x="19848" y="2770"/>
                  </a:cubicBezTo>
                  <a:cubicBezTo>
                    <a:pt x="19648" y="2736"/>
                    <a:pt x="19481" y="2569"/>
                    <a:pt x="19414" y="2369"/>
                  </a:cubicBezTo>
                  <a:lnTo>
                    <a:pt x="19048" y="368"/>
                  </a:lnTo>
                  <a:cubicBezTo>
                    <a:pt x="19014" y="168"/>
                    <a:pt x="18847" y="34"/>
                    <a:pt x="18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1835875" y="4162675"/>
              <a:ext cx="652175" cy="439525"/>
            </a:xfrm>
            <a:custGeom>
              <a:avLst/>
              <a:gdLst/>
              <a:ahLst/>
              <a:cxnLst/>
              <a:rect l="l" t="t" r="r" b="b"/>
              <a:pathLst>
                <a:path w="26087" h="17581" extrusionOk="0">
                  <a:moveTo>
                    <a:pt x="3170" y="1"/>
                  </a:moveTo>
                  <a:lnTo>
                    <a:pt x="3170" y="2503"/>
                  </a:lnTo>
                  <a:cubicBezTo>
                    <a:pt x="3170" y="2569"/>
                    <a:pt x="3203" y="2636"/>
                    <a:pt x="3303" y="2703"/>
                  </a:cubicBezTo>
                  <a:lnTo>
                    <a:pt x="4638" y="3670"/>
                  </a:lnTo>
                  <a:cubicBezTo>
                    <a:pt x="4738" y="3603"/>
                    <a:pt x="4771" y="3537"/>
                    <a:pt x="4838" y="3470"/>
                  </a:cubicBezTo>
                  <a:cubicBezTo>
                    <a:pt x="5038" y="3070"/>
                    <a:pt x="5338" y="2669"/>
                    <a:pt x="5638" y="2336"/>
                  </a:cubicBezTo>
                  <a:lnTo>
                    <a:pt x="5672" y="2302"/>
                  </a:lnTo>
                  <a:cubicBezTo>
                    <a:pt x="5705" y="2269"/>
                    <a:pt x="5738" y="2202"/>
                    <a:pt x="5738" y="2169"/>
                  </a:cubicBezTo>
                  <a:cubicBezTo>
                    <a:pt x="5738" y="2136"/>
                    <a:pt x="5738" y="2136"/>
                    <a:pt x="5738" y="2102"/>
                  </a:cubicBezTo>
                  <a:cubicBezTo>
                    <a:pt x="5772" y="2069"/>
                    <a:pt x="5772" y="2036"/>
                    <a:pt x="5738" y="2002"/>
                  </a:cubicBezTo>
                  <a:cubicBezTo>
                    <a:pt x="5738" y="1969"/>
                    <a:pt x="5705" y="1902"/>
                    <a:pt x="5672" y="1869"/>
                  </a:cubicBezTo>
                  <a:cubicBezTo>
                    <a:pt x="5672" y="1835"/>
                    <a:pt x="5638" y="1835"/>
                    <a:pt x="5605" y="1802"/>
                  </a:cubicBezTo>
                  <a:lnTo>
                    <a:pt x="3270" y="134"/>
                  </a:lnTo>
                  <a:cubicBezTo>
                    <a:pt x="3237" y="101"/>
                    <a:pt x="3237" y="101"/>
                    <a:pt x="3203" y="67"/>
                  </a:cubicBezTo>
                  <a:cubicBezTo>
                    <a:pt x="3203" y="67"/>
                    <a:pt x="3170" y="34"/>
                    <a:pt x="3170" y="1"/>
                  </a:cubicBezTo>
                  <a:close/>
                  <a:moveTo>
                    <a:pt x="1" y="6706"/>
                  </a:moveTo>
                  <a:lnTo>
                    <a:pt x="1" y="9241"/>
                  </a:lnTo>
                  <a:cubicBezTo>
                    <a:pt x="1" y="9441"/>
                    <a:pt x="168" y="9608"/>
                    <a:pt x="368" y="9608"/>
                  </a:cubicBezTo>
                  <a:lnTo>
                    <a:pt x="4304" y="9875"/>
                  </a:lnTo>
                  <a:cubicBezTo>
                    <a:pt x="4371" y="9875"/>
                    <a:pt x="4437" y="9908"/>
                    <a:pt x="4504" y="9941"/>
                  </a:cubicBezTo>
                  <a:lnTo>
                    <a:pt x="4504" y="7339"/>
                  </a:lnTo>
                  <a:cubicBezTo>
                    <a:pt x="4437" y="7306"/>
                    <a:pt x="4371" y="7306"/>
                    <a:pt x="4304" y="7306"/>
                  </a:cubicBezTo>
                  <a:lnTo>
                    <a:pt x="368" y="7039"/>
                  </a:lnTo>
                  <a:cubicBezTo>
                    <a:pt x="168" y="7039"/>
                    <a:pt x="34" y="6872"/>
                    <a:pt x="1" y="6706"/>
                  </a:cubicBezTo>
                  <a:close/>
                  <a:moveTo>
                    <a:pt x="3170" y="11209"/>
                  </a:moveTo>
                  <a:lnTo>
                    <a:pt x="3170" y="13744"/>
                  </a:lnTo>
                  <a:cubicBezTo>
                    <a:pt x="3170" y="13844"/>
                    <a:pt x="3237" y="13911"/>
                    <a:pt x="3303" y="13944"/>
                  </a:cubicBezTo>
                  <a:lnTo>
                    <a:pt x="6272" y="15645"/>
                  </a:lnTo>
                  <a:cubicBezTo>
                    <a:pt x="6406" y="15745"/>
                    <a:pt x="6572" y="15745"/>
                    <a:pt x="6739" y="15745"/>
                  </a:cubicBezTo>
                  <a:lnTo>
                    <a:pt x="6739" y="13177"/>
                  </a:lnTo>
                  <a:cubicBezTo>
                    <a:pt x="6694" y="13186"/>
                    <a:pt x="6650" y="13190"/>
                    <a:pt x="6606" y="13190"/>
                  </a:cubicBezTo>
                  <a:cubicBezTo>
                    <a:pt x="6485" y="13190"/>
                    <a:pt x="6370" y="13159"/>
                    <a:pt x="6272" y="13110"/>
                  </a:cubicBezTo>
                  <a:lnTo>
                    <a:pt x="3303" y="11409"/>
                  </a:lnTo>
                  <a:cubicBezTo>
                    <a:pt x="3237" y="11342"/>
                    <a:pt x="3170" y="11276"/>
                    <a:pt x="3170" y="11209"/>
                  </a:cubicBezTo>
                  <a:close/>
                  <a:moveTo>
                    <a:pt x="22517" y="11642"/>
                  </a:moveTo>
                  <a:lnTo>
                    <a:pt x="22550" y="14244"/>
                  </a:lnTo>
                  <a:cubicBezTo>
                    <a:pt x="22650" y="14244"/>
                    <a:pt x="22751" y="14244"/>
                    <a:pt x="22817" y="14311"/>
                  </a:cubicBezTo>
                  <a:lnTo>
                    <a:pt x="25819" y="15679"/>
                  </a:lnTo>
                  <a:cubicBezTo>
                    <a:pt x="25919" y="15712"/>
                    <a:pt x="26020" y="15745"/>
                    <a:pt x="26086" y="15745"/>
                  </a:cubicBezTo>
                  <a:lnTo>
                    <a:pt x="26086" y="13177"/>
                  </a:lnTo>
                  <a:cubicBezTo>
                    <a:pt x="26020" y="13177"/>
                    <a:pt x="25919" y="13177"/>
                    <a:pt x="25819" y="13110"/>
                  </a:cubicBezTo>
                  <a:lnTo>
                    <a:pt x="22817" y="11743"/>
                  </a:lnTo>
                  <a:cubicBezTo>
                    <a:pt x="22717" y="11676"/>
                    <a:pt x="22617" y="11676"/>
                    <a:pt x="22517" y="11642"/>
                  </a:cubicBezTo>
                  <a:close/>
                  <a:moveTo>
                    <a:pt x="13811" y="14811"/>
                  </a:moveTo>
                  <a:lnTo>
                    <a:pt x="13811" y="17347"/>
                  </a:lnTo>
                  <a:cubicBezTo>
                    <a:pt x="13911" y="17480"/>
                    <a:pt x="14044" y="17580"/>
                    <a:pt x="14211" y="17580"/>
                  </a:cubicBezTo>
                  <a:lnTo>
                    <a:pt x="18548" y="17580"/>
                  </a:lnTo>
                  <a:cubicBezTo>
                    <a:pt x="18648" y="17580"/>
                    <a:pt x="18748" y="17547"/>
                    <a:pt x="18814" y="17480"/>
                  </a:cubicBezTo>
                  <a:lnTo>
                    <a:pt x="18814" y="14911"/>
                  </a:lnTo>
                  <a:cubicBezTo>
                    <a:pt x="18748" y="14978"/>
                    <a:pt x="18648" y="15012"/>
                    <a:pt x="18548" y="15012"/>
                  </a:cubicBezTo>
                  <a:lnTo>
                    <a:pt x="14211" y="15012"/>
                  </a:lnTo>
                  <a:cubicBezTo>
                    <a:pt x="14044" y="15012"/>
                    <a:pt x="13911" y="14945"/>
                    <a:pt x="13811" y="14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1835875" y="4064275"/>
              <a:ext cx="818125" cy="473700"/>
            </a:xfrm>
            <a:custGeom>
              <a:avLst/>
              <a:gdLst/>
              <a:ahLst/>
              <a:cxnLst/>
              <a:rect l="l" t="t" r="r" b="b"/>
              <a:pathLst>
                <a:path w="32725" h="18948" extrusionOk="0">
                  <a:moveTo>
                    <a:pt x="16379" y="5405"/>
                  </a:moveTo>
                  <a:cubicBezTo>
                    <a:pt x="18189" y="5405"/>
                    <a:pt x="19999" y="5805"/>
                    <a:pt x="21383" y="6605"/>
                  </a:cubicBezTo>
                  <a:cubicBezTo>
                    <a:pt x="24152" y="8207"/>
                    <a:pt x="24152" y="10775"/>
                    <a:pt x="21383" y="12376"/>
                  </a:cubicBezTo>
                  <a:cubicBezTo>
                    <a:pt x="20006" y="13189"/>
                    <a:pt x="18208" y="13590"/>
                    <a:pt x="16407" y="13590"/>
                  </a:cubicBezTo>
                  <a:cubicBezTo>
                    <a:pt x="14588" y="13590"/>
                    <a:pt x="12767" y="13181"/>
                    <a:pt x="11376" y="12376"/>
                  </a:cubicBezTo>
                  <a:cubicBezTo>
                    <a:pt x="8607" y="10775"/>
                    <a:pt x="8607" y="8207"/>
                    <a:pt x="11376" y="6605"/>
                  </a:cubicBezTo>
                  <a:cubicBezTo>
                    <a:pt x="12760" y="5805"/>
                    <a:pt x="14570" y="5405"/>
                    <a:pt x="16379" y="5405"/>
                  </a:cubicBezTo>
                  <a:close/>
                  <a:moveTo>
                    <a:pt x="14211" y="1"/>
                  </a:moveTo>
                  <a:cubicBezTo>
                    <a:pt x="13978" y="34"/>
                    <a:pt x="13811" y="167"/>
                    <a:pt x="13777" y="368"/>
                  </a:cubicBezTo>
                  <a:lnTo>
                    <a:pt x="13411" y="2336"/>
                  </a:lnTo>
                  <a:cubicBezTo>
                    <a:pt x="13344" y="2569"/>
                    <a:pt x="13177" y="2703"/>
                    <a:pt x="12977" y="2769"/>
                  </a:cubicBezTo>
                  <a:cubicBezTo>
                    <a:pt x="12210" y="2903"/>
                    <a:pt x="11409" y="3069"/>
                    <a:pt x="10642" y="3303"/>
                  </a:cubicBezTo>
                  <a:cubicBezTo>
                    <a:pt x="10537" y="3333"/>
                    <a:pt x="10432" y="3349"/>
                    <a:pt x="10330" y="3349"/>
                  </a:cubicBezTo>
                  <a:cubicBezTo>
                    <a:pt x="10205" y="3349"/>
                    <a:pt x="10085" y="3325"/>
                    <a:pt x="9975" y="3270"/>
                  </a:cubicBezTo>
                  <a:lnTo>
                    <a:pt x="6939" y="1902"/>
                  </a:lnTo>
                  <a:cubicBezTo>
                    <a:pt x="6834" y="1872"/>
                    <a:pt x="6729" y="1855"/>
                    <a:pt x="6627" y="1855"/>
                  </a:cubicBezTo>
                  <a:cubicBezTo>
                    <a:pt x="6503" y="1855"/>
                    <a:pt x="6382" y="1880"/>
                    <a:pt x="6272" y="1935"/>
                  </a:cubicBezTo>
                  <a:lnTo>
                    <a:pt x="3303" y="3670"/>
                  </a:lnTo>
                  <a:cubicBezTo>
                    <a:pt x="3103" y="3737"/>
                    <a:pt x="3103" y="4003"/>
                    <a:pt x="3303" y="4070"/>
                  </a:cubicBezTo>
                  <a:lnTo>
                    <a:pt x="5638" y="5771"/>
                  </a:lnTo>
                  <a:cubicBezTo>
                    <a:pt x="5805" y="5872"/>
                    <a:pt x="5838" y="6105"/>
                    <a:pt x="5705" y="6238"/>
                  </a:cubicBezTo>
                  <a:cubicBezTo>
                    <a:pt x="5371" y="6605"/>
                    <a:pt x="5071" y="6972"/>
                    <a:pt x="4871" y="7406"/>
                  </a:cubicBezTo>
                  <a:cubicBezTo>
                    <a:pt x="4738" y="7606"/>
                    <a:pt x="4538" y="7740"/>
                    <a:pt x="4337" y="7773"/>
                  </a:cubicBezTo>
                  <a:lnTo>
                    <a:pt x="368" y="8006"/>
                  </a:lnTo>
                  <a:cubicBezTo>
                    <a:pt x="168" y="8040"/>
                    <a:pt x="1" y="8207"/>
                    <a:pt x="1" y="8407"/>
                  </a:cubicBezTo>
                  <a:lnTo>
                    <a:pt x="1" y="10608"/>
                  </a:lnTo>
                  <a:cubicBezTo>
                    <a:pt x="1" y="10808"/>
                    <a:pt x="168" y="10975"/>
                    <a:pt x="368" y="11009"/>
                  </a:cubicBezTo>
                  <a:lnTo>
                    <a:pt x="4337" y="11242"/>
                  </a:lnTo>
                  <a:cubicBezTo>
                    <a:pt x="4538" y="11275"/>
                    <a:pt x="4738" y="11409"/>
                    <a:pt x="4871" y="11609"/>
                  </a:cubicBezTo>
                  <a:cubicBezTo>
                    <a:pt x="5071" y="12009"/>
                    <a:pt x="5371" y="12410"/>
                    <a:pt x="5672" y="12743"/>
                  </a:cubicBezTo>
                  <a:cubicBezTo>
                    <a:pt x="5805" y="12877"/>
                    <a:pt x="5805" y="13110"/>
                    <a:pt x="5638" y="13243"/>
                  </a:cubicBezTo>
                  <a:lnTo>
                    <a:pt x="3270" y="14911"/>
                  </a:lnTo>
                  <a:cubicBezTo>
                    <a:pt x="3070" y="14978"/>
                    <a:pt x="3070" y="15278"/>
                    <a:pt x="3270" y="15345"/>
                  </a:cubicBezTo>
                  <a:lnTo>
                    <a:pt x="6239" y="17046"/>
                  </a:lnTo>
                  <a:cubicBezTo>
                    <a:pt x="6349" y="17101"/>
                    <a:pt x="6469" y="17126"/>
                    <a:pt x="6594" y="17126"/>
                  </a:cubicBezTo>
                  <a:cubicBezTo>
                    <a:pt x="6696" y="17126"/>
                    <a:pt x="6801" y="17110"/>
                    <a:pt x="6906" y="17080"/>
                  </a:cubicBezTo>
                  <a:lnTo>
                    <a:pt x="9941" y="15679"/>
                  </a:lnTo>
                  <a:cubicBezTo>
                    <a:pt x="10071" y="15614"/>
                    <a:pt x="10214" y="15577"/>
                    <a:pt x="10362" y="15577"/>
                  </a:cubicBezTo>
                  <a:cubicBezTo>
                    <a:pt x="10443" y="15577"/>
                    <a:pt x="10526" y="15588"/>
                    <a:pt x="10609" y="15612"/>
                  </a:cubicBezTo>
                  <a:cubicBezTo>
                    <a:pt x="11376" y="15845"/>
                    <a:pt x="12143" y="16045"/>
                    <a:pt x="12944" y="16179"/>
                  </a:cubicBezTo>
                  <a:cubicBezTo>
                    <a:pt x="13144" y="16212"/>
                    <a:pt x="13310" y="16379"/>
                    <a:pt x="13377" y="16579"/>
                  </a:cubicBezTo>
                  <a:lnTo>
                    <a:pt x="13744" y="18581"/>
                  </a:lnTo>
                  <a:cubicBezTo>
                    <a:pt x="13777" y="18781"/>
                    <a:pt x="13944" y="18914"/>
                    <a:pt x="14144" y="18948"/>
                  </a:cubicBezTo>
                  <a:lnTo>
                    <a:pt x="18548" y="18948"/>
                  </a:lnTo>
                  <a:cubicBezTo>
                    <a:pt x="18748" y="18914"/>
                    <a:pt x="18914" y="18781"/>
                    <a:pt x="18981" y="18581"/>
                  </a:cubicBezTo>
                  <a:lnTo>
                    <a:pt x="19348" y="16579"/>
                  </a:lnTo>
                  <a:cubicBezTo>
                    <a:pt x="19415" y="16379"/>
                    <a:pt x="19548" y="16212"/>
                    <a:pt x="19782" y="16179"/>
                  </a:cubicBezTo>
                  <a:cubicBezTo>
                    <a:pt x="20549" y="16045"/>
                    <a:pt x="21350" y="15845"/>
                    <a:pt x="22117" y="15612"/>
                  </a:cubicBezTo>
                  <a:cubicBezTo>
                    <a:pt x="22188" y="15588"/>
                    <a:pt x="22267" y="15577"/>
                    <a:pt x="22349" y="15577"/>
                  </a:cubicBezTo>
                  <a:cubicBezTo>
                    <a:pt x="22498" y="15577"/>
                    <a:pt x="22655" y="15614"/>
                    <a:pt x="22784" y="15679"/>
                  </a:cubicBezTo>
                  <a:lnTo>
                    <a:pt x="25786" y="17046"/>
                  </a:lnTo>
                  <a:cubicBezTo>
                    <a:pt x="25884" y="17088"/>
                    <a:pt x="25982" y="17107"/>
                    <a:pt x="26077" y="17107"/>
                  </a:cubicBezTo>
                  <a:cubicBezTo>
                    <a:pt x="26209" y="17107"/>
                    <a:pt x="26337" y="17071"/>
                    <a:pt x="26453" y="17013"/>
                  </a:cubicBezTo>
                  <a:lnTo>
                    <a:pt x="29455" y="15345"/>
                  </a:lnTo>
                  <a:cubicBezTo>
                    <a:pt x="29622" y="15245"/>
                    <a:pt x="29622" y="14978"/>
                    <a:pt x="29455" y="14911"/>
                  </a:cubicBezTo>
                  <a:lnTo>
                    <a:pt x="27087" y="13210"/>
                  </a:lnTo>
                  <a:cubicBezTo>
                    <a:pt x="26920" y="13110"/>
                    <a:pt x="26887" y="12877"/>
                    <a:pt x="27054" y="12743"/>
                  </a:cubicBezTo>
                  <a:cubicBezTo>
                    <a:pt x="27354" y="12376"/>
                    <a:pt x="27654" y="12009"/>
                    <a:pt x="27888" y="11576"/>
                  </a:cubicBezTo>
                  <a:cubicBezTo>
                    <a:pt x="27988" y="11375"/>
                    <a:pt x="28188" y="11242"/>
                    <a:pt x="28421" y="11209"/>
                  </a:cubicBezTo>
                  <a:lnTo>
                    <a:pt x="32357" y="10975"/>
                  </a:lnTo>
                  <a:cubicBezTo>
                    <a:pt x="32558" y="10942"/>
                    <a:pt x="32724" y="10775"/>
                    <a:pt x="32724" y="10575"/>
                  </a:cubicBezTo>
                  <a:lnTo>
                    <a:pt x="32724" y="8373"/>
                  </a:lnTo>
                  <a:cubicBezTo>
                    <a:pt x="32724" y="8173"/>
                    <a:pt x="32558" y="8006"/>
                    <a:pt x="32357" y="7973"/>
                  </a:cubicBezTo>
                  <a:lnTo>
                    <a:pt x="28421" y="7740"/>
                  </a:lnTo>
                  <a:cubicBezTo>
                    <a:pt x="28188" y="7706"/>
                    <a:pt x="27988" y="7573"/>
                    <a:pt x="27888" y="7373"/>
                  </a:cubicBezTo>
                  <a:cubicBezTo>
                    <a:pt x="27654" y="6972"/>
                    <a:pt x="27354" y="6572"/>
                    <a:pt x="27054" y="6205"/>
                  </a:cubicBezTo>
                  <a:cubicBezTo>
                    <a:pt x="26887" y="6072"/>
                    <a:pt x="26920" y="5838"/>
                    <a:pt x="27087" y="5738"/>
                  </a:cubicBezTo>
                  <a:lnTo>
                    <a:pt x="29455" y="4037"/>
                  </a:lnTo>
                  <a:cubicBezTo>
                    <a:pt x="29622" y="3970"/>
                    <a:pt x="29622" y="3703"/>
                    <a:pt x="29455" y="3637"/>
                  </a:cubicBezTo>
                  <a:lnTo>
                    <a:pt x="26487" y="1902"/>
                  </a:lnTo>
                  <a:cubicBezTo>
                    <a:pt x="26376" y="1847"/>
                    <a:pt x="26246" y="1822"/>
                    <a:pt x="26118" y="1822"/>
                  </a:cubicBezTo>
                  <a:cubicBezTo>
                    <a:pt x="26013" y="1822"/>
                    <a:pt x="25909" y="1839"/>
                    <a:pt x="25819" y="1869"/>
                  </a:cubicBezTo>
                  <a:lnTo>
                    <a:pt x="22817" y="3270"/>
                  </a:lnTo>
                  <a:cubicBezTo>
                    <a:pt x="22689" y="3325"/>
                    <a:pt x="22560" y="3349"/>
                    <a:pt x="22432" y="3349"/>
                  </a:cubicBezTo>
                  <a:cubicBezTo>
                    <a:pt x="22327" y="3349"/>
                    <a:pt x="22222" y="3333"/>
                    <a:pt x="22117" y="3303"/>
                  </a:cubicBezTo>
                  <a:cubicBezTo>
                    <a:pt x="21350" y="3069"/>
                    <a:pt x="20582" y="2903"/>
                    <a:pt x="19782" y="2769"/>
                  </a:cubicBezTo>
                  <a:cubicBezTo>
                    <a:pt x="19582" y="2703"/>
                    <a:pt x="19415" y="2569"/>
                    <a:pt x="19381" y="2336"/>
                  </a:cubicBezTo>
                  <a:lnTo>
                    <a:pt x="19015" y="368"/>
                  </a:lnTo>
                  <a:cubicBezTo>
                    <a:pt x="18948" y="167"/>
                    <a:pt x="18781" y="34"/>
                    <a:pt x="18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1831725" y="4060950"/>
              <a:ext cx="827275" cy="481200"/>
            </a:xfrm>
            <a:custGeom>
              <a:avLst/>
              <a:gdLst/>
              <a:ahLst/>
              <a:cxnLst/>
              <a:rect l="l" t="t" r="r" b="b"/>
              <a:pathLst>
                <a:path w="33091" h="19248" extrusionOk="0">
                  <a:moveTo>
                    <a:pt x="16742" y="5669"/>
                  </a:moveTo>
                  <a:cubicBezTo>
                    <a:pt x="18377" y="5669"/>
                    <a:pt x="20007" y="6070"/>
                    <a:pt x="21482" y="6872"/>
                  </a:cubicBezTo>
                  <a:cubicBezTo>
                    <a:pt x="22750" y="7606"/>
                    <a:pt x="23484" y="8573"/>
                    <a:pt x="23484" y="9607"/>
                  </a:cubicBezTo>
                  <a:cubicBezTo>
                    <a:pt x="23484" y="10675"/>
                    <a:pt x="22750" y="11642"/>
                    <a:pt x="21482" y="12376"/>
                  </a:cubicBezTo>
                  <a:cubicBezTo>
                    <a:pt x="20115" y="13176"/>
                    <a:pt x="18330" y="13577"/>
                    <a:pt x="16545" y="13577"/>
                  </a:cubicBezTo>
                  <a:cubicBezTo>
                    <a:pt x="14761" y="13577"/>
                    <a:pt x="12976" y="13176"/>
                    <a:pt x="11608" y="12376"/>
                  </a:cubicBezTo>
                  <a:cubicBezTo>
                    <a:pt x="10308" y="11642"/>
                    <a:pt x="9607" y="10675"/>
                    <a:pt x="9607" y="9640"/>
                  </a:cubicBezTo>
                  <a:cubicBezTo>
                    <a:pt x="9607" y="8573"/>
                    <a:pt x="10308" y="7606"/>
                    <a:pt x="11608" y="6872"/>
                  </a:cubicBezTo>
                  <a:cubicBezTo>
                    <a:pt x="13052" y="6070"/>
                    <a:pt x="14680" y="5669"/>
                    <a:pt x="16345" y="5669"/>
                  </a:cubicBezTo>
                  <a:cubicBezTo>
                    <a:pt x="16412" y="5669"/>
                    <a:pt x="16479" y="5670"/>
                    <a:pt x="16545" y="5671"/>
                  </a:cubicBezTo>
                  <a:cubicBezTo>
                    <a:pt x="16611" y="5670"/>
                    <a:pt x="16676" y="5669"/>
                    <a:pt x="16742" y="5669"/>
                  </a:cubicBezTo>
                  <a:close/>
                  <a:moveTo>
                    <a:pt x="16545" y="5404"/>
                  </a:moveTo>
                  <a:cubicBezTo>
                    <a:pt x="14711" y="5404"/>
                    <a:pt x="12876" y="5804"/>
                    <a:pt x="11475" y="6605"/>
                  </a:cubicBezTo>
                  <a:cubicBezTo>
                    <a:pt x="10074" y="7406"/>
                    <a:pt x="9307" y="8473"/>
                    <a:pt x="9307" y="9640"/>
                  </a:cubicBezTo>
                  <a:cubicBezTo>
                    <a:pt x="9307" y="10775"/>
                    <a:pt x="10074" y="11842"/>
                    <a:pt x="11475" y="12643"/>
                  </a:cubicBezTo>
                  <a:cubicBezTo>
                    <a:pt x="12950" y="13444"/>
                    <a:pt x="14642" y="13845"/>
                    <a:pt x="16341" y="13845"/>
                  </a:cubicBezTo>
                  <a:cubicBezTo>
                    <a:pt x="16409" y="13845"/>
                    <a:pt x="16477" y="13845"/>
                    <a:pt x="16545" y="13843"/>
                  </a:cubicBezTo>
                  <a:cubicBezTo>
                    <a:pt x="16613" y="13845"/>
                    <a:pt x="16681" y="13845"/>
                    <a:pt x="16749" y="13845"/>
                  </a:cubicBezTo>
                  <a:cubicBezTo>
                    <a:pt x="18446" y="13845"/>
                    <a:pt x="20108" y="13444"/>
                    <a:pt x="21616" y="12643"/>
                  </a:cubicBezTo>
                  <a:cubicBezTo>
                    <a:pt x="23017" y="11842"/>
                    <a:pt x="23784" y="10775"/>
                    <a:pt x="23784" y="9640"/>
                  </a:cubicBezTo>
                  <a:cubicBezTo>
                    <a:pt x="23784" y="8473"/>
                    <a:pt x="23017" y="7406"/>
                    <a:pt x="21616" y="6605"/>
                  </a:cubicBezTo>
                  <a:cubicBezTo>
                    <a:pt x="20215" y="5804"/>
                    <a:pt x="18380" y="5404"/>
                    <a:pt x="16545" y="5404"/>
                  </a:cubicBezTo>
                  <a:close/>
                  <a:moveTo>
                    <a:pt x="18714" y="367"/>
                  </a:moveTo>
                  <a:cubicBezTo>
                    <a:pt x="18880" y="367"/>
                    <a:pt x="18980" y="467"/>
                    <a:pt x="19014" y="634"/>
                  </a:cubicBezTo>
                  <a:lnTo>
                    <a:pt x="19381" y="2602"/>
                  </a:lnTo>
                  <a:cubicBezTo>
                    <a:pt x="19447" y="2869"/>
                    <a:pt x="19681" y="3069"/>
                    <a:pt x="19948" y="3136"/>
                  </a:cubicBezTo>
                  <a:cubicBezTo>
                    <a:pt x="20715" y="3269"/>
                    <a:pt x="21516" y="3469"/>
                    <a:pt x="22249" y="3703"/>
                  </a:cubicBezTo>
                  <a:cubicBezTo>
                    <a:pt x="22344" y="3726"/>
                    <a:pt x="22438" y="3738"/>
                    <a:pt x="22533" y="3738"/>
                  </a:cubicBezTo>
                  <a:cubicBezTo>
                    <a:pt x="22705" y="3738"/>
                    <a:pt x="22878" y="3701"/>
                    <a:pt x="23050" y="3636"/>
                  </a:cubicBezTo>
                  <a:lnTo>
                    <a:pt x="26052" y="2235"/>
                  </a:lnTo>
                  <a:cubicBezTo>
                    <a:pt x="26135" y="2202"/>
                    <a:pt x="26227" y="2185"/>
                    <a:pt x="26319" y="2185"/>
                  </a:cubicBezTo>
                  <a:cubicBezTo>
                    <a:pt x="26411" y="2185"/>
                    <a:pt x="26502" y="2202"/>
                    <a:pt x="26586" y="2235"/>
                  </a:cubicBezTo>
                  <a:lnTo>
                    <a:pt x="29555" y="3970"/>
                  </a:lnTo>
                  <a:cubicBezTo>
                    <a:pt x="29588" y="3970"/>
                    <a:pt x="29621" y="4003"/>
                    <a:pt x="29621" y="4036"/>
                  </a:cubicBezTo>
                  <a:cubicBezTo>
                    <a:pt x="29588" y="4070"/>
                    <a:pt x="29588" y="4103"/>
                    <a:pt x="29555" y="4103"/>
                  </a:cubicBezTo>
                  <a:lnTo>
                    <a:pt x="27186" y="5804"/>
                  </a:lnTo>
                  <a:cubicBezTo>
                    <a:pt x="27086" y="5904"/>
                    <a:pt x="27019" y="6005"/>
                    <a:pt x="27019" y="6138"/>
                  </a:cubicBezTo>
                  <a:cubicBezTo>
                    <a:pt x="26986" y="6271"/>
                    <a:pt x="27053" y="6405"/>
                    <a:pt x="27153" y="6505"/>
                  </a:cubicBezTo>
                  <a:cubicBezTo>
                    <a:pt x="27453" y="6838"/>
                    <a:pt x="27753" y="7239"/>
                    <a:pt x="27987" y="7639"/>
                  </a:cubicBezTo>
                  <a:cubicBezTo>
                    <a:pt x="28120" y="7873"/>
                    <a:pt x="28354" y="8039"/>
                    <a:pt x="28621" y="8073"/>
                  </a:cubicBezTo>
                  <a:lnTo>
                    <a:pt x="32590" y="8306"/>
                  </a:lnTo>
                  <a:cubicBezTo>
                    <a:pt x="32690" y="8306"/>
                    <a:pt x="32790" y="8440"/>
                    <a:pt x="32824" y="8540"/>
                  </a:cubicBezTo>
                  <a:lnTo>
                    <a:pt x="32824" y="10775"/>
                  </a:lnTo>
                  <a:cubicBezTo>
                    <a:pt x="32790" y="10908"/>
                    <a:pt x="32690" y="11008"/>
                    <a:pt x="32590" y="11008"/>
                  </a:cubicBezTo>
                  <a:lnTo>
                    <a:pt x="28621" y="11242"/>
                  </a:lnTo>
                  <a:cubicBezTo>
                    <a:pt x="28354" y="11275"/>
                    <a:pt x="28120" y="11442"/>
                    <a:pt x="27987" y="11675"/>
                  </a:cubicBezTo>
                  <a:cubicBezTo>
                    <a:pt x="27753" y="12076"/>
                    <a:pt x="27453" y="12476"/>
                    <a:pt x="27153" y="12809"/>
                  </a:cubicBezTo>
                  <a:cubicBezTo>
                    <a:pt x="26919" y="13010"/>
                    <a:pt x="26953" y="13343"/>
                    <a:pt x="27220" y="13510"/>
                  </a:cubicBezTo>
                  <a:lnTo>
                    <a:pt x="29555" y="15178"/>
                  </a:lnTo>
                  <a:cubicBezTo>
                    <a:pt x="29588" y="15211"/>
                    <a:pt x="29621" y="15244"/>
                    <a:pt x="29621" y="15278"/>
                  </a:cubicBezTo>
                  <a:cubicBezTo>
                    <a:pt x="29621" y="15278"/>
                    <a:pt x="29588" y="15311"/>
                    <a:pt x="29555" y="15345"/>
                  </a:cubicBezTo>
                  <a:lnTo>
                    <a:pt x="26586" y="17046"/>
                  </a:lnTo>
                  <a:cubicBezTo>
                    <a:pt x="26483" y="17087"/>
                    <a:pt x="26367" y="17115"/>
                    <a:pt x="26254" y="17115"/>
                  </a:cubicBezTo>
                  <a:cubicBezTo>
                    <a:pt x="26184" y="17115"/>
                    <a:pt x="26116" y="17105"/>
                    <a:pt x="26052" y="17079"/>
                  </a:cubicBezTo>
                  <a:lnTo>
                    <a:pt x="23050" y="15678"/>
                  </a:lnTo>
                  <a:cubicBezTo>
                    <a:pt x="22895" y="15620"/>
                    <a:pt x="22740" y="15584"/>
                    <a:pt x="22585" y="15584"/>
                  </a:cubicBezTo>
                  <a:cubicBezTo>
                    <a:pt x="22473" y="15584"/>
                    <a:pt x="22361" y="15603"/>
                    <a:pt x="22249" y="15645"/>
                  </a:cubicBezTo>
                  <a:cubicBezTo>
                    <a:pt x="21516" y="15878"/>
                    <a:pt x="20715" y="16045"/>
                    <a:pt x="19948" y="16178"/>
                  </a:cubicBezTo>
                  <a:cubicBezTo>
                    <a:pt x="19681" y="16245"/>
                    <a:pt x="19447" y="16445"/>
                    <a:pt x="19381" y="16712"/>
                  </a:cubicBezTo>
                  <a:lnTo>
                    <a:pt x="19014" y="18714"/>
                  </a:lnTo>
                  <a:cubicBezTo>
                    <a:pt x="18980" y="18847"/>
                    <a:pt x="18847" y="18947"/>
                    <a:pt x="18714" y="18947"/>
                  </a:cubicBezTo>
                  <a:lnTo>
                    <a:pt x="14377" y="18947"/>
                  </a:lnTo>
                  <a:cubicBezTo>
                    <a:pt x="14210" y="18947"/>
                    <a:pt x="14110" y="18847"/>
                    <a:pt x="14077" y="18714"/>
                  </a:cubicBezTo>
                  <a:lnTo>
                    <a:pt x="13677" y="16712"/>
                  </a:lnTo>
                  <a:cubicBezTo>
                    <a:pt x="13610" y="16445"/>
                    <a:pt x="13410" y="16245"/>
                    <a:pt x="13143" y="16178"/>
                  </a:cubicBezTo>
                  <a:cubicBezTo>
                    <a:pt x="12342" y="16045"/>
                    <a:pt x="11575" y="15878"/>
                    <a:pt x="10841" y="15645"/>
                  </a:cubicBezTo>
                  <a:cubicBezTo>
                    <a:pt x="10708" y="15611"/>
                    <a:pt x="10608" y="15578"/>
                    <a:pt x="10508" y="15578"/>
                  </a:cubicBezTo>
                  <a:cubicBezTo>
                    <a:pt x="10341" y="15578"/>
                    <a:pt x="10174" y="15611"/>
                    <a:pt x="10041" y="15678"/>
                  </a:cubicBezTo>
                  <a:lnTo>
                    <a:pt x="7039" y="17079"/>
                  </a:lnTo>
                  <a:cubicBezTo>
                    <a:pt x="6975" y="17105"/>
                    <a:pt x="6906" y="17115"/>
                    <a:pt x="6837" y="17115"/>
                  </a:cubicBezTo>
                  <a:cubicBezTo>
                    <a:pt x="6724" y="17115"/>
                    <a:pt x="6608" y="17087"/>
                    <a:pt x="6505" y="17046"/>
                  </a:cubicBezTo>
                  <a:lnTo>
                    <a:pt x="3569" y="15278"/>
                  </a:lnTo>
                  <a:cubicBezTo>
                    <a:pt x="3503" y="15244"/>
                    <a:pt x="3503" y="15211"/>
                    <a:pt x="3503" y="15178"/>
                  </a:cubicBezTo>
                  <a:cubicBezTo>
                    <a:pt x="3503" y="15178"/>
                    <a:pt x="3503" y="15144"/>
                    <a:pt x="3536" y="15111"/>
                  </a:cubicBezTo>
                  <a:lnTo>
                    <a:pt x="5904" y="13443"/>
                  </a:lnTo>
                  <a:cubicBezTo>
                    <a:pt x="6004" y="13376"/>
                    <a:pt x="6071" y="13243"/>
                    <a:pt x="6105" y="13110"/>
                  </a:cubicBezTo>
                  <a:cubicBezTo>
                    <a:pt x="6105" y="12976"/>
                    <a:pt x="6071" y="12843"/>
                    <a:pt x="5971" y="12743"/>
                  </a:cubicBezTo>
                  <a:cubicBezTo>
                    <a:pt x="5638" y="12409"/>
                    <a:pt x="5371" y="12009"/>
                    <a:pt x="5137" y="11609"/>
                  </a:cubicBezTo>
                  <a:cubicBezTo>
                    <a:pt x="5004" y="11375"/>
                    <a:pt x="4737" y="11208"/>
                    <a:pt x="4470" y="11175"/>
                  </a:cubicBezTo>
                  <a:lnTo>
                    <a:pt x="534" y="10941"/>
                  </a:lnTo>
                  <a:cubicBezTo>
                    <a:pt x="400" y="10941"/>
                    <a:pt x="300" y="10808"/>
                    <a:pt x="300" y="10708"/>
                  </a:cubicBezTo>
                  <a:lnTo>
                    <a:pt x="300" y="8473"/>
                  </a:lnTo>
                  <a:cubicBezTo>
                    <a:pt x="300" y="8340"/>
                    <a:pt x="400" y="8239"/>
                    <a:pt x="534" y="8239"/>
                  </a:cubicBezTo>
                  <a:lnTo>
                    <a:pt x="4470" y="8006"/>
                  </a:lnTo>
                  <a:cubicBezTo>
                    <a:pt x="4737" y="7973"/>
                    <a:pt x="5004" y="7806"/>
                    <a:pt x="5137" y="7572"/>
                  </a:cubicBezTo>
                  <a:cubicBezTo>
                    <a:pt x="5371" y="7172"/>
                    <a:pt x="5638" y="6772"/>
                    <a:pt x="5971" y="6438"/>
                  </a:cubicBezTo>
                  <a:cubicBezTo>
                    <a:pt x="6071" y="6338"/>
                    <a:pt x="6105" y="6205"/>
                    <a:pt x="6105" y="6071"/>
                  </a:cubicBezTo>
                  <a:cubicBezTo>
                    <a:pt x="6071" y="5938"/>
                    <a:pt x="6004" y="5804"/>
                    <a:pt x="5904" y="5738"/>
                  </a:cubicBezTo>
                  <a:lnTo>
                    <a:pt x="3536" y="4036"/>
                  </a:lnTo>
                  <a:cubicBezTo>
                    <a:pt x="3503" y="4036"/>
                    <a:pt x="3503" y="4003"/>
                    <a:pt x="3503" y="3970"/>
                  </a:cubicBezTo>
                  <a:cubicBezTo>
                    <a:pt x="3503" y="3936"/>
                    <a:pt x="3503" y="3903"/>
                    <a:pt x="3569" y="3903"/>
                  </a:cubicBezTo>
                  <a:lnTo>
                    <a:pt x="6538" y="2168"/>
                  </a:lnTo>
                  <a:cubicBezTo>
                    <a:pt x="6605" y="2135"/>
                    <a:pt x="6688" y="2118"/>
                    <a:pt x="6776" y="2118"/>
                  </a:cubicBezTo>
                  <a:cubicBezTo>
                    <a:pt x="6863" y="2118"/>
                    <a:pt x="6955" y="2135"/>
                    <a:pt x="7039" y="2168"/>
                  </a:cubicBezTo>
                  <a:lnTo>
                    <a:pt x="10041" y="3569"/>
                  </a:lnTo>
                  <a:cubicBezTo>
                    <a:pt x="10213" y="3634"/>
                    <a:pt x="10385" y="3671"/>
                    <a:pt x="10558" y="3671"/>
                  </a:cubicBezTo>
                  <a:cubicBezTo>
                    <a:pt x="10652" y="3671"/>
                    <a:pt x="10747" y="3660"/>
                    <a:pt x="10841" y="3636"/>
                  </a:cubicBezTo>
                  <a:cubicBezTo>
                    <a:pt x="11608" y="3403"/>
                    <a:pt x="12376" y="3236"/>
                    <a:pt x="13143" y="3136"/>
                  </a:cubicBezTo>
                  <a:cubicBezTo>
                    <a:pt x="13410" y="3069"/>
                    <a:pt x="13610" y="2869"/>
                    <a:pt x="13677" y="2602"/>
                  </a:cubicBezTo>
                  <a:lnTo>
                    <a:pt x="14077" y="634"/>
                  </a:lnTo>
                  <a:cubicBezTo>
                    <a:pt x="14110" y="467"/>
                    <a:pt x="14210" y="367"/>
                    <a:pt x="14377" y="367"/>
                  </a:cubicBezTo>
                  <a:close/>
                  <a:moveTo>
                    <a:pt x="14344" y="0"/>
                  </a:moveTo>
                  <a:cubicBezTo>
                    <a:pt x="14077" y="34"/>
                    <a:pt x="13843" y="234"/>
                    <a:pt x="13777" y="501"/>
                  </a:cubicBezTo>
                  <a:lnTo>
                    <a:pt x="13410" y="2469"/>
                  </a:lnTo>
                  <a:cubicBezTo>
                    <a:pt x="13376" y="2635"/>
                    <a:pt x="13243" y="2735"/>
                    <a:pt x="13076" y="2769"/>
                  </a:cubicBezTo>
                  <a:cubicBezTo>
                    <a:pt x="12276" y="2902"/>
                    <a:pt x="11508" y="3102"/>
                    <a:pt x="10741" y="3336"/>
                  </a:cubicBezTo>
                  <a:cubicBezTo>
                    <a:pt x="10665" y="3361"/>
                    <a:pt x="10588" y="3372"/>
                    <a:pt x="10512" y="3372"/>
                  </a:cubicBezTo>
                  <a:cubicBezTo>
                    <a:pt x="10388" y="3372"/>
                    <a:pt x="10264" y="3344"/>
                    <a:pt x="10141" y="3303"/>
                  </a:cubicBezTo>
                  <a:lnTo>
                    <a:pt x="7139" y="1902"/>
                  </a:lnTo>
                  <a:cubicBezTo>
                    <a:pt x="7027" y="1860"/>
                    <a:pt x="6915" y="1841"/>
                    <a:pt x="6806" y="1841"/>
                  </a:cubicBezTo>
                  <a:cubicBezTo>
                    <a:pt x="6654" y="1841"/>
                    <a:pt x="6507" y="1877"/>
                    <a:pt x="6371" y="1935"/>
                  </a:cubicBezTo>
                  <a:lnTo>
                    <a:pt x="3403" y="3669"/>
                  </a:lnTo>
                  <a:cubicBezTo>
                    <a:pt x="3136" y="3770"/>
                    <a:pt x="3102" y="4170"/>
                    <a:pt x="3369" y="4303"/>
                  </a:cubicBezTo>
                  <a:lnTo>
                    <a:pt x="5704" y="6005"/>
                  </a:lnTo>
                  <a:cubicBezTo>
                    <a:pt x="5738" y="6038"/>
                    <a:pt x="5771" y="6071"/>
                    <a:pt x="5771" y="6105"/>
                  </a:cubicBezTo>
                  <a:cubicBezTo>
                    <a:pt x="5771" y="6171"/>
                    <a:pt x="5771" y="6238"/>
                    <a:pt x="5738" y="6271"/>
                  </a:cubicBezTo>
                  <a:cubicBezTo>
                    <a:pt x="5404" y="6638"/>
                    <a:pt x="5104" y="7039"/>
                    <a:pt x="4870" y="7439"/>
                  </a:cubicBezTo>
                  <a:cubicBezTo>
                    <a:pt x="4770" y="7606"/>
                    <a:pt x="4637" y="7706"/>
                    <a:pt x="4470" y="7739"/>
                  </a:cubicBezTo>
                  <a:lnTo>
                    <a:pt x="501" y="7973"/>
                  </a:lnTo>
                  <a:cubicBezTo>
                    <a:pt x="234" y="8006"/>
                    <a:pt x="0" y="8239"/>
                    <a:pt x="0" y="8540"/>
                  </a:cubicBezTo>
                  <a:lnTo>
                    <a:pt x="0" y="10741"/>
                  </a:lnTo>
                  <a:cubicBezTo>
                    <a:pt x="0" y="11008"/>
                    <a:pt x="234" y="11242"/>
                    <a:pt x="501" y="11275"/>
                  </a:cubicBezTo>
                  <a:lnTo>
                    <a:pt x="4470" y="11508"/>
                  </a:lnTo>
                  <a:cubicBezTo>
                    <a:pt x="4637" y="11542"/>
                    <a:pt x="4770" y="11642"/>
                    <a:pt x="4870" y="11809"/>
                  </a:cubicBezTo>
                  <a:cubicBezTo>
                    <a:pt x="5104" y="12242"/>
                    <a:pt x="5404" y="12643"/>
                    <a:pt x="5738" y="12976"/>
                  </a:cubicBezTo>
                  <a:cubicBezTo>
                    <a:pt x="5771" y="13010"/>
                    <a:pt x="5804" y="13076"/>
                    <a:pt x="5804" y="13143"/>
                  </a:cubicBezTo>
                  <a:cubicBezTo>
                    <a:pt x="5771" y="13176"/>
                    <a:pt x="5771" y="13210"/>
                    <a:pt x="5704" y="13243"/>
                  </a:cubicBezTo>
                  <a:lnTo>
                    <a:pt x="3369" y="14944"/>
                  </a:lnTo>
                  <a:cubicBezTo>
                    <a:pt x="3236" y="15011"/>
                    <a:pt x="3202" y="15144"/>
                    <a:pt x="3169" y="15278"/>
                  </a:cubicBezTo>
                  <a:cubicBezTo>
                    <a:pt x="3202" y="15411"/>
                    <a:pt x="3269" y="15511"/>
                    <a:pt x="3403" y="15578"/>
                  </a:cubicBezTo>
                  <a:lnTo>
                    <a:pt x="6371" y="17313"/>
                  </a:lnTo>
                  <a:cubicBezTo>
                    <a:pt x="6507" y="17371"/>
                    <a:pt x="6665" y="17406"/>
                    <a:pt x="6820" y="17406"/>
                  </a:cubicBezTo>
                  <a:cubicBezTo>
                    <a:pt x="6931" y="17406"/>
                    <a:pt x="7041" y="17388"/>
                    <a:pt x="7139" y="17346"/>
                  </a:cubicBezTo>
                  <a:lnTo>
                    <a:pt x="10141" y="15945"/>
                  </a:lnTo>
                  <a:cubicBezTo>
                    <a:pt x="10264" y="15904"/>
                    <a:pt x="10388" y="15875"/>
                    <a:pt x="10512" y="15875"/>
                  </a:cubicBezTo>
                  <a:cubicBezTo>
                    <a:pt x="10588" y="15875"/>
                    <a:pt x="10665" y="15886"/>
                    <a:pt x="10741" y="15912"/>
                  </a:cubicBezTo>
                  <a:cubicBezTo>
                    <a:pt x="11508" y="16145"/>
                    <a:pt x="12309" y="16345"/>
                    <a:pt x="13076" y="16479"/>
                  </a:cubicBezTo>
                  <a:cubicBezTo>
                    <a:pt x="13243" y="16512"/>
                    <a:pt x="13376" y="16612"/>
                    <a:pt x="13410" y="16779"/>
                  </a:cubicBezTo>
                  <a:lnTo>
                    <a:pt x="13777" y="18747"/>
                  </a:lnTo>
                  <a:cubicBezTo>
                    <a:pt x="13843" y="19014"/>
                    <a:pt x="14077" y="19214"/>
                    <a:pt x="14377" y="19247"/>
                  </a:cubicBezTo>
                  <a:lnTo>
                    <a:pt x="18714" y="19247"/>
                  </a:lnTo>
                  <a:cubicBezTo>
                    <a:pt x="19014" y="19247"/>
                    <a:pt x="19247" y="19047"/>
                    <a:pt x="19314" y="18747"/>
                  </a:cubicBezTo>
                  <a:lnTo>
                    <a:pt x="19681" y="16779"/>
                  </a:lnTo>
                  <a:cubicBezTo>
                    <a:pt x="19748" y="16612"/>
                    <a:pt x="19848" y="16512"/>
                    <a:pt x="20014" y="16479"/>
                  </a:cubicBezTo>
                  <a:cubicBezTo>
                    <a:pt x="20815" y="16345"/>
                    <a:pt x="21582" y="16145"/>
                    <a:pt x="22349" y="15912"/>
                  </a:cubicBezTo>
                  <a:cubicBezTo>
                    <a:pt x="22426" y="15886"/>
                    <a:pt x="22502" y="15875"/>
                    <a:pt x="22579" y="15875"/>
                  </a:cubicBezTo>
                  <a:cubicBezTo>
                    <a:pt x="22702" y="15875"/>
                    <a:pt x="22826" y="15904"/>
                    <a:pt x="22950" y="15945"/>
                  </a:cubicBezTo>
                  <a:lnTo>
                    <a:pt x="25952" y="17346"/>
                  </a:lnTo>
                  <a:cubicBezTo>
                    <a:pt x="26060" y="17392"/>
                    <a:pt x="26183" y="17417"/>
                    <a:pt x="26307" y="17417"/>
                  </a:cubicBezTo>
                  <a:cubicBezTo>
                    <a:pt x="26450" y="17417"/>
                    <a:pt x="26594" y="17384"/>
                    <a:pt x="26719" y="17313"/>
                  </a:cubicBezTo>
                  <a:lnTo>
                    <a:pt x="29688" y="15611"/>
                  </a:lnTo>
                  <a:cubicBezTo>
                    <a:pt x="29821" y="15545"/>
                    <a:pt x="29888" y="15411"/>
                    <a:pt x="29888" y="15278"/>
                  </a:cubicBezTo>
                  <a:cubicBezTo>
                    <a:pt x="29888" y="15144"/>
                    <a:pt x="29821" y="15044"/>
                    <a:pt x="29721" y="14978"/>
                  </a:cubicBezTo>
                  <a:lnTo>
                    <a:pt x="27386" y="13243"/>
                  </a:lnTo>
                  <a:cubicBezTo>
                    <a:pt x="27320" y="13210"/>
                    <a:pt x="27286" y="13176"/>
                    <a:pt x="27286" y="13143"/>
                  </a:cubicBezTo>
                  <a:cubicBezTo>
                    <a:pt x="27286" y="13076"/>
                    <a:pt x="27320" y="13010"/>
                    <a:pt x="27353" y="12976"/>
                  </a:cubicBezTo>
                  <a:cubicBezTo>
                    <a:pt x="27687" y="12643"/>
                    <a:pt x="27987" y="12242"/>
                    <a:pt x="28220" y="11809"/>
                  </a:cubicBezTo>
                  <a:cubicBezTo>
                    <a:pt x="28287" y="11642"/>
                    <a:pt x="28454" y="11542"/>
                    <a:pt x="28621" y="11508"/>
                  </a:cubicBezTo>
                  <a:lnTo>
                    <a:pt x="32590" y="11275"/>
                  </a:lnTo>
                  <a:cubicBezTo>
                    <a:pt x="32857" y="11242"/>
                    <a:pt x="33090" y="11008"/>
                    <a:pt x="33090" y="10741"/>
                  </a:cubicBezTo>
                  <a:lnTo>
                    <a:pt x="33090" y="8540"/>
                  </a:lnTo>
                  <a:cubicBezTo>
                    <a:pt x="33090" y="8239"/>
                    <a:pt x="32857" y="8006"/>
                    <a:pt x="32590" y="7973"/>
                  </a:cubicBezTo>
                  <a:lnTo>
                    <a:pt x="28621" y="7739"/>
                  </a:lnTo>
                  <a:cubicBezTo>
                    <a:pt x="28454" y="7706"/>
                    <a:pt x="28287" y="7606"/>
                    <a:pt x="28220" y="7472"/>
                  </a:cubicBezTo>
                  <a:cubicBezTo>
                    <a:pt x="27987" y="7039"/>
                    <a:pt x="27687" y="6638"/>
                    <a:pt x="27353" y="6271"/>
                  </a:cubicBezTo>
                  <a:cubicBezTo>
                    <a:pt x="27320" y="6238"/>
                    <a:pt x="27286" y="6171"/>
                    <a:pt x="27286" y="6105"/>
                  </a:cubicBezTo>
                  <a:cubicBezTo>
                    <a:pt x="27286" y="6071"/>
                    <a:pt x="27320" y="6038"/>
                    <a:pt x="27386" y="6005"/>
                  </a:cubicBezTo>
                  <a:lnTo>
                    <a:pt x="29721" y="4303"/>
                  </a:lnTo>
                  <a:cubicBezTo>
                    <a:pt x="29821" y="4237"/>
                    <a:pt x="29888" y="4103"/>
                    <a:pt x="29888" y="3970"/>
                  </a:cubicBezTo>
                  <a:cubicBezTo>
                    <a:pt x="29888" y="3836"/>
                    <a:pt x="29821" y="3736"/>
                    <a:pt x="29688" y="3669"/>
                  </a:cubicBezTo>
                  <a:lnTo>
                    <a:pt x="26719" y="1935"/>
                  </a:lnTo>
                  <a:cubicBezTo>
                    <a:pt x="26584" y="1877"/>
                    <a:pt x="26425" y="1841"/>
                    <a:pt x="26271" y="1841"/>
                  </a:cubicBezTo>
                  <a:cubicBezTo>
                    <a:pt x="26159" y="1841"/>
                    <a:pt x="26050" y="1860"/>
                    <a:pt x="25952" y="1902"/>
                  </a:cubicBezTo>
                  <a:lnTo>
                    <a:pt x="22917" y="3303"/>
                  </a:lnTo>
                  <a:cubicBezTo>
                    <a:pt x="22813" y="3344"/>
                    <a:pt x="22698" y="3372"/>
                    <a:pt x="22577" y="3372"/>
                  </a:cubicBezTo>
                  <a:cubicBezTo>
                    <a:pt x="22502" y="3372"/>
                    <a:pt x="22426" y="3361"/>
                    <a:pt x="22349" y="3336"/>
                  </a:cubicBezTo>
                  <a:cubicBezTo>
                    <a:pt x="21582" y="3102"/>
                    <a:pt x="20782" y="2902"/>
                    <a:pt x="19981" y="2769"/>
                  </a:cubicBezTo>
                  <a:cubicBezTo>
                    <a:pt x="19848" y="2735"/>
                    <a:pt x="19714" y="2635"/>
                    <a:pt x="19681" y="2469"/>
                  </a:cubicBezTo>
                  <a:lnTo>
                    <a:pt x="19314" y="501"/>
                  </a:lnTo>
                  <a:cubicBezTo>
                    <a:pt x="19247" y="234"/>
                    <a:pt x="19014" y="34"/>
                    <a:pt x="18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2645625" y="4416200"/>
              <a:ext cx="529575" cy="356950"/>
            </a:xfrm>
            <a:custGeom>
              <a:avLst/>
              <a:gdLst/>
              <a:ahLst/>
              <a:cxnLst/>
              <a:rect l="l" t="t" r="r" b="b"/>
              <a:pathLst>
                <a:path w="21183" h="14278" extrusionOk="0">
                  <a:moveTo>
                    <a:pt x="10598" y="5480"/>
                  </a:moveTo>
                  <a:cubicBezTo>
                    <a:pt x="11503" y="5480"/>
                    <a:pt x="12416" y="5630"/>
                    <a:pt x="13210" y="5938"/>
                  </a:cubicBezTo>
                  <a:cubicBezTo>
                    <a:pt x="13844" y="6171"/>
                    <a:pt x="14411" y="6572"/>
                    <a:pt x="14845" y="7139"/>
                  </a:cubicBezTo>
                  <a:cubicBezTo>
                    <a:pt x="14711" y="7339"/>
                    <a:pt x="14544" y="7506"/>
                    <a:pt x="14344" y="7639"/>
                  </a:cubicBezTo>
                  <a:cubicBezTo>
                    <a:pt x="13459" y="8380"/>
                    <a:pt x="12040" y="8779"/>
                    <a:pt x="10597" y="8779"/>
                  </a:cubicBezTo>
                  <a:cubicBezTo>
                    <a:pt x="9702" y="8779"/>
                    <a:pt x="8798" y="8625"/>
                    <a:pt x="8006" y="8306"/>
                  </a:cubicBezTo>
                  <a:cubicBezTo>
                    <a:pt x="7339" y="8073"/>
                    <a:pt x="6772" y="7673"/>
                    <a:pt x="6372" y="7139"/>
                  </a:cubicBezTo>
                  <a:cubicBezTo>
                    <a:pt x="6505" y="6939"/>
                    <a:pt x="6672" y="6772"/>
                    <a:pt x="6839" y="6605"/>
                  </a:cubicBezTo>
                  <a:cubicBezTo>
                    <a:pt x="7722" y="5866"/>
                    <a:pt x="9149" y="5480"/>
                    <a:pt x="10598" y="5480"/>
                  </a:cubicBezTo>
                  <a:close/>
                  <a:moveTo>
                    <a:pt x="9908" y="0"/>
                  </a:moveTo>
                  <a:lnTo>
                    <a:pt x="7506" y="267"/>
                  </a:lnTo>
                  <a:cubicBezTo>
                    <a:pt x="7273" y="267"/>
                    <a:pt x="7106" y="467"/>
                    <a:pt x="7139" y="701"/>
                  </a:cubicBezTo>
                  <a:lnTo>
                    <a:pt x="7239" y="1635"/>
                  </a:lnTo>
                  <a:cubicBezTo>
                    <a:pt x="7273" y="1868"/>
                    <a:pt x="7139" y="2102"/>
                    <a:pt x="6906" y="2169"/>
                  </a:cubicBezTo>
                  <a:cubicBezTo>
                    <a:pt x="6572" y="2269"/>
                    <a:pt x="6239" y="2402"/>
                    <a:pt x="5905" y="2536"/>
                  </a:cubicBezTo>
                  <a:cubicBezTo>
                    <a:pt x="5733" y="2600"/>
                    <a:pt x="5560" y="2637"/>
                    <a:pt x="5388" y="2637"/>
                  </a:cubicBezTo>
                  <a:cubicBezTo>
                    <a:pt x="5293" y="2637"/>
                    <a:pt x="5199" y="2626"/>
                    <a:pt x="5104" y="2602"/>
                  </a:cubicBezTo>
                  <a:lnTo>
                    <a:pt x="3236" y="2002"/>
                  </a:lnTo>
                  <a:cubicBezTo>
                    <a:pt x="3184" y="1994"/>
                    <a:pt x="3130" y="1990"/>
                    <a:pt x="3075" y="1990"/>
                  </a:cubicBezTo>
                  <a:cubicBezTo>
                    <a:pt x="2885" y="1990"/>
                    <a:pt x="2684" y="2039"/>
                    <a:pt x="2503" y="2169"/>
                  </a:cubicBezTo>
                  <a:lnTo>
                    <a:pt x="1302" y="3169"/>
                  </a:lnTo>
                  <a:cubicBezTo>
                    <a:pt x="1235" y="3236"/>
                    <a:pt x="1168" y="3303"/>
                    <a:pt x="1168" y="3403"/>
                  </a:cubicBezTo>
                  <a:lnTo>
                    <a:pt x="1168" y="5371"/>
                  </a:lnTo>
                  <a:cubicBezTo>
                    <a:pt x="1168" y="5471"/>
                    <a:pt x="1235" y="5571"/>
                    <a:pt x="1335" y="5604"/>
                  </a:cubicBezTo>
                  <a:lnTo>
                    <a:pt x="2002" y="5938"/>
                  </a:lnTo>
                  <a:lnTo>
                    <a:pt x="301" y="6238"/>
                  </a:lnTo>
                  <a:cubicBezTo>
                    <a:pt x="134" y="6272"/>
                    <a:pt x="1" y="6405"/>
                    <a:pt x="1" y="6605"/>
                  </a:cubicBezTo>
                  <a:lnTo>
                    <a:pt x="1" y="8573"/>
                  </a:lnTo>
                  <a:cubicBezTo>
                    <a:pt x="1" y="8607"/>
                    <a:pt x="1" y="8640"/>
                    <a:pt x="1" y="8673"/>
                  </a:cubicBezTo>
                  <a:lnTo>
                    <a:pt x="334" y="9741"/>
                  </a:lnTo>
                  <a:cubicBezTo>
                    <a:pt x="434" y="9974"/>
                    <a:pt x="635" y="10141"/>
                    <a:pt x="901" y="10141"/>
                  </a:cubicBezTo>
                  <a:lnTo>
                    <a:pt x="3070" y="10041"/>
                  </a:lnTo>
                  <a:cubicBezTo>
                    <a:pt x="3270" y="10041"/>
                    <a:pt x="3437" y="10108"/>
                    <a:pt x="3603" y="10208"/>
                  </a:cubicBezTo>
                  <a:lnTo>
                    <a:pt x="3503" y="10308"/>
                  </a:lnTo>
                  <a:cubicBezTo>
                    <a:pt x="3437" y="10374"/>
                    <a:pt x="3403" y="10441"/>
                    <a:pt x="3403" y="10541"/>
                  </a:cubicBezTo>
                  <a:lnTo>
                    <a:pt x="3403" y="12509"/>
                  </a:lnTo>
                  <a:cubicBezTo>
                    <a:pt x="3403" y="12609"/>
                    <a:pt x="3470" y="12709"/>
                    <a:pt x="3603" y="12743"/>
                  </a:cubicBezTo>
                  <a:lnTo>
                    <a:pt x="5505" y="13510"/>
                  </a:lnTo>
                  <a:cubicBezTo>
                    <a:pt x="5610" y="13550"/>
                    <a:pt x="5715" y="13568"/>
                    <a:pt x="5816" y="13568"/>
                  </a:cubicBezTo>
                  <a:cubicBezTo>
                    <a:pt x="5972" y="13568"/>
                    <a:pt x="6117" y="13524"/>
                    <a:pt x="6239" y="13443"/>
                  </a:cubicBezTo>
                  <a:lnTo>
                    <a:pt x="7539" y="12576"/>
                  </a:lnTo>
                  <a:cubicBezTo>
                    <a:pt x="7718" y="12474"/>
                    <a:pt x="7916" y="12431"/>
                    <a:pt x="8118" y="12431"/>
                  </a:cubicBezTo>
                  <a:cubicBezTo>
                    <a:pt x="8181" y="12431"/>
                    <a:pt x="8244" y="12435"/>
                    <a:pt x="8307" y="12443"/>
                  </a:cubicBezTo>
                  <a:cubicBezTo>
                    <a:pt x="8740" y="12509"/>
                    <a:pt x="9141" y="12543"/>
                    <a:pt x="9574" y="12576"/>
                  </a:cubicBezTo>
                  <a:cubicBezTo>
                    <a:pt x="9841" y="12609"/>
                    <a:pt x="10041" y="12776"/>
                    <a:pt x="10175" y="13010"/>
                  </a:cubicBezTo>
                  <a:lnTo>
                    <a:pt x="10675" y="13944"/>
                  </a:lnTo>
                  <a:cubicBezTo>
                    <a:pt x="10775" y="14144"/>
                    <a:pt x="11042" y="14277"/>
                    <a:pt x="11275" y="14277"/>
                  </a:cubicBezTo>
                  <a:lnTo>
                    <a:pt x="13677" y="14010"/>
                  </a:lnTo>
                  <a:cubicBezTo>
                    <a:pt x="13877" y="14010"/>
                    <a:pt x="14044" y="13810"/>
                    <a:pt x="14044" y="13610"/>
                  </a:cubicBezTo>
                  <a:lnTo>
                    <a:pt x="14044" y="12276"/>
                  </a:lnTo>
                  <a:cubicBezTo>
                    <a:pt x="14111" y="12176"/>
                    <a:pt x="14178" y="12142"/>
                    <a:pt x="14278" y="12109"/>
                  </a:cubicBezTo>
                  <a:cubicBezTo>
                    <a:pt x="14611" y="11976"/>
                    <a:pt x="14945" y="11876"/>
                    <a:pt x="15278" y="11742"/>
                  </a:cubicBezTo>
                  <a:cubicBezTo>
                    <a:pt x="15451" y="11677"/>
                    <a:pt x="15623" y="11641"/>
                    <a:pt x="15795" y="11641"/>
                  </a:cubicBezTo>
                  <a:cubicBezTo>
                    <a:pt x="15890" y="11641"/>
                    <a:pt x="15984" y="11652"/>
                    <a:pt x="16079" y="11675"/>
                  </a:cubicBezTo>
                  <a:lnTo>
                    <a:pt x="17947" y="12276"/>
                  </a:lnTo>
                  <a:cubicBezTo>
                    <a:pt x="17999" y="12283"/>
                    <a:pt x="18054" y="12287"/>
                    <a:pt x="18108" y="12287"/>
                  </a:cubicBezTo>
                  <a:cubicBezTo>
                    <a:pt x="18297" y="12287"/>
                    <a:pt x="18492" y="12238"/>
                    <a:pt x="18647" y="12109"/>
                  </a:cubicBezTo>
                  <a:lnTo>
                    <a:pt x="19882" y="11108"/>
                  </a:lnTo>
                  <a:cubicBezTo>
                    <a:pt x="19948" y="11042"/>
                    <a:pt x="20015" y="10975"/>
                    <a:pt x="20015" y="10875"/>
                  </a:cubicBezTo>
                  <a:lnTo>
                    <a:pt x="20015" y="8907"/>
                  </a:lnTo>
                  <a:cubicBezTo>
                    <a:pt x="20015" y="8807"/>
                    <a:pt x="19948" y="8707"/>
                    <a:pt x="19815" y="8673"/>
                  </a:cubicBezTo>
                  <a:lnTo>
                    <a:pt x="19181" y="8340"/>
                  </a:lnTo>
                  <a:lnTo>
                    <a:pt x="20849" y="8039"/>
                  </a:lnTo>
                  <a:cubicBezTo>
                    <a:pt x="21049" y="8006"/>
                    <a:pt x="21183" y="7873"/>
                    <a:pt x="21183" y="7706"/>
                  </a:cubicBezTo>
                  <a:lnTo>
                    <a:pt x="21183" y="5738"/>
                  </a:lnTo>
                  <a:cubicBezTo>
                    <a:pt x="21183" y="5671"/>
                    <a:pt x="21183" y="5638"/>
                    <a:pt x="21183" y="5604"/>
                  </a:cubicBezTo>
                  <a:lnTo>
                    <a:pt x="20849" y="4537"/>
                  </a:lnTo>
                  <a:cubicBezTo>
                    <a:pt x="20749" y="4303"/>
                    <a:pt x="20549" y="4137"/>
                    <a:pt x="20282" y="4137"/>
                  </a:cubicBezTo>
                  <a:lnTo>
                    <a:pt x="18114" y="4237"/>
                  </a:lnTo>
                  <a:cubicBezTo>
                    <a:pt x="17914" y="4237"/>
                    <a:pt x="17747" y="4170"/>
                    <a:pt x="17580" y="4070"/>
                  </a:cubicBezTo>
                  <a:lnTo>
                    <a:pt x="17680" y="3970"/>
                  </a:lnTo>
                  <a:cubicBezTo>
                    <a:pt x="17747" y="3903"/>
                    <a:pt x="17780" y="3836"/>
                    <a:pt x="17780" y="3736"/>
                  </a:cubicBezTo>
                  <a:lnTo>
                    <a:pt x="17780" y="1802"/>
                  </a:lnTo>
                  <a:lnTo>
                    <a:pt x="17780" y="1768"/>
                  </a:lnTo>
                  <a:cubicBezTo>
                    <a:pt x="17780" y="1668"/>
                    <a:pt x="17713" y="1568"/>
                    <a:pt x="17580" y="1535"/>
                  </a:cubicBezTo>
                  <a:lnTo>
                    <a:pt x="15679" y="768"/>
                  </a:lnTo>
                  <a:cubicBezTo>
                    <a:pt x="15573" y="728"/>
                    <a:pt x="15468" y="709"/>
                    <a:pt x="15365" y="709"/>
                  </a:cubicBezTo>
                  <a:cubicBezTo>
                    <a:pt x="15206" y="709"/>
                    <a:pt x="15053" y="754"/>
                    <a:pt x="14911" y="834"/>
                  </a:cubicBezTo>
                  <a:lnTo>
                    <a:pt x="13644" y="1668"/>
                  </a:lnTo>
                  <a:cubicBezTo>
                    <a:pt x="13450" y="1779"/>
                    <a:pt x="13234" y="1844"/>
                    <a:pt x="12995" y="1844"/>
                  </a:cubicBezTo>
                  <a:cubicBezTo>
                    <a:pt x="12945" y="1844"/>
                    <a:pt x="12895" y="1841"/>
                    <a:pt x="12843" y="1835"/>
                  </a:cubicBezTo>
                  <a:cubicBezTo>
                    <a:pt x="12443" y="1768"/>
                    <a:pt x="12009" y="1702"/>
                    <a:pt x="11609" y="1668"/>
                  </a:cubicBezTo>
                  <a:cubicBezTo>
                    <a:pt x="11342" y="1635"/>
                    <a:pt x="11109" y="1501"/>
                    <a:pt x="10975" y="1268"/>
                  </a:cubicBezTo>
                  <a:lnTo>
                    <a:pt x="10542" y="334"/>
                  </a:lnTo>
                  <a:cubicBezTo>
                    <a:pt x="10408" y="100"/>
                    <a:pt x="10175" y="0"/>
                    <a:pt x="9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2645625" y="4500425"/>
              <a:ext cx="460350" cy="271050"/>
            </a:xfrm>
            <a:custGeom>
              <a:avLst/>
              <a:gdLst/>
              <a:ahLst/>
              <a:cxnLst/>
              <a:rect l="l" t="t" r="r" b="b"/>
              <a:pathLst>
                <a:path w="18414" h="10842" extrusionOk="0">
                  <a:moveTo>
                    <a:pt x="1202" y="0"/>
                  </a:moveTo>
                  <a:lnTo>
                    <a:pt x="1202" y="0"/>
                  </a:lnTo>
                  <a:cubicBezTo>
                    <a:pt x="1169" y="33"/>
                    <a:pt x="1168" y="66"/>
                    <a:pt x="1200" y="67"/>
                  </a:cubicBezTo>
                  <a:lnTo>
                    <a:pt x="1200" y="67"/>
                  </a:lnTo>
                  <a:lnTo>
                    <a:pt x="1202" y="0"/>
                  </a:lnTo>
                  <a:close/>
                  <a:moveTo>
                    <a:pt x="1200" y="67"/>
                  </a:moveTo>
                  <a:lnTo>
                    <a:pt x="1168" y="2002"/>
                  </a:lnTo>
                  <a:cubicBezTo>
                    <a:pt x="1168" y="2102"/>
                    <a:pt x="1235" y="2169"/>
                    <a:pt x="1335" y="2235"/>
                  </a:cubicBezTo>
                  <a:lnTo>
                    <a:pt x="2002" y="2569"/>
                  </a:lnTo>
                  <a:lnTo>
                    <a:pt x="2369" y="2502"/>
                  </a:lnTo>
                  <a:cubicBezTo>
                    <a:pt x="2636" y="2436"/>
                    <a:pt x="2836" y="2235"/>
                    <a:pt x="2903" y="2002"/>
                  </a:cubicBezTo>
                  <a:cubicBezTo>
                    <a:pt x="2936" y="1868"/>
                    <a:pt x="2970" y="1735"/>
                    <a:pt x="3036" y="1602"/>
                  </a:cubicBezTo>
                  <a:cubicBezTo>
                    <a:pt x="3036" y="1535"/>
                    <a:pt x="3070" y="1502"/>
                    <a:pt x="3070" y="1468"/>
                  </a:cubicBezTo>
                  <a:cubicBezTo>
                    <a:pt x="3070" y="1468"/>
                    <a:pt x="3070" y="1435"/>
                    <a:pt x="3070" y="1401"/>
                  </a:cubicBezTo>
                  <a:cubicBezTo>
                    <a:pt x="3103" y="1335"/>
                    <a:pt x="3103" y="1301"/>
                    <a:pt x="3070" y="1235"/>
                  </a:cubicBezTo>
                  <a:cubicBezTo>
                    <a:pt x="3070" y="1201"/>
                    <a:pt x="3036" y="1135"/>
                    <a:pt x="2970" y="1101"/>
                  </a:cubicBezTo>
                  <a:cubicBezTo>
                    <a:pt x="2936" y="1068"/>
                    <a:pt x="2936" y="1035"/>
                    <a:pt x="2903" y="1035"/>
                  </a:cubicBezTo>
                  <a:lnTo>
                    <a:pt x="1368" y="267"/>
                  </a:lnTo>
                  <a:cubicBezTo>
                    <a:pt x="1302" y="234"/>
                    <a:pt x="1268" y="201"/>
                    <a:pt x="1268" y="201"/>
                  </a:cubicBezTo>
                  <a:cubicBezTo>
                    <a:pt x="1235" y="167"/>
                    <a:pt x="1202" y="134"/>
                    <a:pt x="1202" y="67"/>
                  </a:cubicBezTo>
                  <a:cubicBezTo>
                    <a:pt x="1201" y="67"/>
                    <a:pt x="1201" y="67"/>
                    <a:pt x="1200" y="67"/>
                  </a:cubicBezTo>
                  <a:close/>
                  <a:moveTo>
                    <a:pt x="1" y="3336"/>
                  </a:moveTo>
                  <a:lnTo>
                    <a:pt x="1" y="5171"/>
                  </a:lnTo>
                  <a:cubicBezTo>
                    <a:pt x="1" y="5204"/>
                    <a:pt x="1" y="5271"/>
                    <a:pt x="1" y="5304"/>
                  </a:cubicBezTo>
                  <a:lnTo>
                    <a:pt x="334" y="6338"/>
                  </a:lnTo>
                  <a:cubicBezTo>
                    <a:pt x="401" y="6572"/>
                    <a:pt x="635" y="6739"/>
                    <a:pt x="868" y="6739"/>
                  </a:cubicBezTo>
                  <a:lnTo>
                    <a:pt x="3070" y="6639"/>
                  </a:lnTo>
                  <a:cubicBezTo>
                    <a:pt x="3170" y="6639"/>
                    <a:pt x="3303" y="6672"/>
                    <a:pt x="3403" y="6739"/>
                  </a:cubicBezTo>
                  <a:lnTo>
                    <a:pt x="3403" y="4771"/>
                  </a:lnTo>
                  <a:cubicBezTo>
                    <a:pt x="3303" y="4704"/>
                    <a:pt x="3170" y="4670"/>
                    <a:pt x="3070" y="4670"/>
                  </a:cubicBezTo>
                  <a:lnTo>
                    <a:pt x="868" y="4771"/>
                  </a:lnTo>
                  <a:cubicBezTo>
                    <a:pt x="635" y="4771"/>
                    <a:pt x="401" y="4604"/>
                    <a:pt x="334" y="4370"/>
                  </a:cubicBezTo>
                  <a:lnTo>
                    <a:pt x="1" y="3336"/>
                  </a:lnTo>
                  <a:close/>
                  <a:moveTo>
                    <a:pt x="16112" y="6338"/>
                  </a:moveTo>
                  <a:lnTo>
                    <a:pt x="16112" y="8306"/>
                  </a:lnTo>
                  <a:lnTo>
                    <a:pt x="17947" y="8873"/>
                  </a:lnTo>
                  <a:cubicBezTo>
                    <a:pt x="18014" y="8890"/>
                    <a:pt x="18089" y="8898"/>
                    <a:pt x="18168" y="8898"/>
                  </a:cubicBezTo>
                  <a:cubicBezTo>
                    <a:pt x="18247" y="8898"/>
                    <a:pt x="18330" y="8890"/>
                    <a:pt x="18414" y="8873"/>
                  </a:cubicBezTo>
                  <a:lnTo>
                    <a:pt x="18414" y="6905"/>
                  </a:lnTo>
                  <a:cubicBezTo>
                    <a:pt x="18330" y="6922"/>
                    <a:pt x="18247" y="6930"/>
                    <a:pt x="18168" y="6930"/>
                  </a:cubicBezTo>
                  <a:cubicBezTo>
                    <a:pt x="18089" y="6930"/>
                    <a:pt x="18014" y="6922"/>
                    <a:pt x="17947" y="6905"/>
                  </a:cubicBezTo>
                  <a:lnTo>
                    <a:pt x="16112" y="6338"/>
                  </a:lnTo>
                  <a:close/>
                  <a:moveTo>
                    <a:pt x="3403" y="7172"/>
                  </a:moveTo>
                  <a:lnTo>
                    <a:pt x="3403" y="9140"/>
                  </a:lnTo>
                  <a:cubicBezTo>
                    <a:pt x="3403" y="9240"/>
                    <a:pt x="3503" y="9340"/>
                    <a:pt x="3603" y="9374"/>
                  </a:cubicBezTo>
                  <a:lnTo>
                    <a:pt x="5505" y="10141"/>
                  </a:lnTo>
                  <a:cubicBezTo>
                    <a:pt x="5588" y="10174"/>
                    <a:pt x="5671" y="10191"/>
                    <a:pt x="5755" y="10191"/>
                  </a:cubicBezTo>
                  <a:cubicBezTo>
                    <a:pt x="5838" y="10191"/>
                    <a:pt x="5922" y="10174"/>
                    <a:pt x="6005" y="10141"/>
                  </a:cubicBezTo>
                  <a:lnTo>
                    <a:pt x="6005" y="8173"/>
                  </a:lnTo>
                  <a:cubicBezTo>
                    <a:pt x="5922" y="8206"/>
                    <a:pt x="5838" y="8223"/>
                    <a:pt x="5755" y="8223"/>
                  </a:cubicBezTo>
                  <a:cubicBezTo>
                    <a:pt x="5671" y="8223"/>
                    <a:pt x="5588" y="8206"/>
                    <a:pt x="5505" y="8173"/>
                  </a:cubicBezTo>
                  <a:lnTo>
                    <a:pt x="3603" y="7406"/>
                  </a:lnTo>
                  <a:cubicBezTo>
                    <a:pt x="3503" y="7372"/>
                    <a:pt x="3403" y="7272"/>
                    <a:pt x="3403" y="7172"/>
                  </a:cubicBezTo>
                  <a:close/>
                  <a:moveTo>
                    <a:pt x="9975" y="7439"/>
                  </a:moveTo>
                  <a:lnTo>
                    <a:pt x="9975" y="9407"/>
                  </a:lnTo>
                  <a:cubicBezTo>
                    <a:pt x="10075" y="9441"/>
                    <a:pt x="10141" y="9541"/>
                    <a:pt x="10175" y="9607"/>
                  </a:cubicBezTo>
                  <a:lnTo>
                    <a:pt x="10675" y="10541"/>
                  </a:lnTo>
                  <a:cubicBezTo>
                    <a:pt x="10742" y="10675"/>
                    <a:pt x="10875" y="10775"/>
                    <a:pt x="11009" y="10842"/>
                  </a:cubicBezTo>
                  <a:lnTo>
                    <a:pt x="11009" y="8873"/>
                  </a:lnTo>
                  <a:cubicBezTo>
                    <a:pt x="10875" y="8807"/>
                    <a:pt x="10742" y="8707"/>
                    <a:pt x="10642" y="8573"/>
                  </a:cubicBezTo>
                  <a:lnTo>
                    <a:pt x="10175" y="7639"/>
                  </a:lnTo>
                  <a:cubicBezTo>
                    <a:pt x="10141" y="7573"/>
                    <a:pt x="10075" y="7472"/>
                    <a:pt x="9975" y="7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2643975" y="4416200"/>
              <a:ext cx="532900" cy="307875"/>
            </a:xfrm>
            <a:custGeom>
              <a:avLst/>
              <a:gdLst/>
              <a:ahLst/>
              <a:cxnLst/>
              <a:rect l="l" t="t" r="r" b="b"/>
              <a:pathLst>
                <a:path w="21316" h="12315" extrusionOk="0">
                  <a:moveTo>
                    <a:pt x="10664" y="3512"/>
                  </a:moveTo>
                  <a:cubicBezTo>
                    <a:pt x="11569" y="3512"/>
                    <a:pt x="12482" y="3662"/>
                    <a:pt x="13276" y="3970"/>
                  </a:cubicBezTo>
                  <a:cubicBezTo>
                    <a:pt x="15344" y="4804"/>
                    <a:pt x="15845" y="6472"/>
                    <a:pt x="14410" y="7639"/>
                  </a:cubicBezTo>
                  <a:cubicBezTo>
                    <a:pt x="13525" y="8380"/>
                    <a:pt x="12106" y="8779"/>
                    <a:pt x="10655" y="8779"/>
                  </a:cubicBezTo>
                  <a:cubicBezTo>
                    <a:pt x="9755" y="8779"/>
                    <a:pt x="8843" y="8625"/>
                    <a:pt x="8039" y="8306"/>
                  </a:cubicBezTo>
                  <a:cubicBezTo>
                    <a:pt x="5971" y="7472"/>
                    <a:pt x="5471" y="5838"/>
                    <a:pt x="6905" y="4637"/>
                  </a:cubicBezTo>
                  <a:cubicBezTo>
                    <a:pt x="7788" y="3898"/>
                    <a:pt x="9215" y="3512"/>
                    <a:pt x="10664" y="3512"/>
                  </a:cubicBezTo>
                  <a:close/>
                  <a:moveTo>
                    <a:pt x="9974" y="0"/>
                  </a:moveTo>
                  <a:lnTo>
                    <a:pt x="7572" y="267"/>
                  </a:lnTo>
                  <a:cubicBezTo>
                    <a:pt x="7339" y="267"/>
                    <a:pt x="7172" y="467"/>
                    <a:pt x="7205" y="701"/>
                  </a:cubicBezTo>
                  <a:lnTo>
                    <a:pt x="7305" y="1635"/>
                  </a:lnTo>
                  <a:cubicBezTo>
                    <a:pt x="7339" y="1868"/>
                    <a:pt x="7205" y="2102"/>
                    <a:pt x="6972" y="2169"/>
                  </a:cubicBezTo>
                  <a:cubicBezTo>
                    <a:pt x="6638" y="2269"/>
                    <a:pt x="6305" y="2402"/>
                    <a:pt x="5971" y="2536"/>
                  </a:cubicBezTo>
                  <a:cubicBezTo>
                    <a:pt x="5824" y="2591"/>
                    <a:pt x="5677" y="2615"/>
                    <a:pt x="5530" y="2615"/>
                  </a:cubicBezTo>
                  <a:cubicBezTo>
                    <a:pt x="5410" y="2615"/>
                    <a:pt x="5290" y="2599"/>
                    <a:pt x="5170" y="2569"/>
                  </a:cubicBezTo>
                  <a:lnTo>
                    <a:pt x="3302" y="2002"/>
                  </a:lnTo>
                  <a:cubicBezTo>
                    <a:pt x="3242" y="1985"/>
                    <a:pt x="3180" y="1976"/>
                    <a:pt x="3116" y="1976"/>
                  </a:cubicBezTo>
                  <a:cubicBezTo>
                    <a:pt x="2933" y="1976"/>
                    <a:pt x="2742" y="2045"/>
                    <a:pt x="2569" y="2169"/>
                  </a:cubicBezTo>
                  <a:lnTo>
                    <a:pt x="1368" y="3169"/>
                  </a:lnTo>
                  <a:cubicBezTo>
                    <a:pt x="1168" y="3303"/>
                    <a:pt x="1201" y="3570"/>
                    <a:pt x="1401" y="3636"/>
                  </a:cubicBezTo>
                  <a:lnTo>
                    <a:pt x="2935" y="4404"/>
                  </a:lnTo>
                  <a:cubicBezTo>
                    <a:pt x="3136" y="4504"/>
                    <a:pt x="3236" y="4770"/>
                    <a:pt x="3136" y="4971"/>
                  </a:cubicBezTo>
                  <a:cubicBezTo>
                    <a:pt x="3069" y="5104"/>
                    <a:pt x="3002" y="5237"/>
                    <a:pt x="2969" y="5404"/>
                  </a:cubicBezTo>
                  <a:cubicBezTo>
                    <a:pt x="2902" y="5638"/>
                    <a:pt x="2702" y="5805"/>
                    <a:pt x="2468" y="5871"/>
                  </a:cubicBezTo>
                  <a:lnTo>
                    <a:pt x="367" y="6238"/>
                  </a:lnTo>
                  <a:cubicBezTo>
                    <a:pt x="133" y="6272"/>
                    <a:pt x="0" y="6505"/>
                    <a:pt x="67" y="6705"/>
                  </a:cubicBezTo>
                  <a:lnTo>
                    <a:pt x="400" y="7773"/>
                  </a:lnTo>
                  <a:cubicBezTo>
                    <a:pt x="500" y="8006"/>
                    <a:pt x="701" y="8173"/>
                    <a:pt x="967" y="8173"/>
                  </a:cubicBezTo>
                  <a:lnTo>
                    <a:pt x="3136" y="8073"/>
                  </a:lnTo>
                  <a:cubicBezTo>
                    <a:pt x="3402" y="8073"/>
                    <a:pt x="3669" y="8173"/>
                    <a:pt x="3869" y="8373"/>
                  </a:cubicBezTo>
                  <a:cubicBezTo>
                    <a:pt x="4036" y="8540"/>
                    <a:pt x="4203" y="8707"/>
                    <a:pt x="4370" y="8840"/>
                  </a:cubicBezTo>
                  <a:cubicBezTo>
                    <a:pt x="4570" y="8973"/>
                    <a:pt x="4603" y="9240"/>
                    <a:pt x="4437" y="9407"/>
                  </a:cubicBezTo>
                  <a:lnTo>
                    <a:pt x="3569" y="10308"/>
                  </a:lnTo>
                  <a:cubicBezTo>
                    <a:pt x="3402" y="10475"/>
                    <a:pt x="3469" y="10741"/>
                    <a:pt x="3669" y="10775"/>
                  </a:cubicBezTo>
                  <a:lnTo>
                    <a:pt x="5571" y="11542"/>
                  </a:lnTo>
                  <a:cubicBezTo>
                    <a:pt x="5676" y="11581"/>
                    <a:pt x="5781" y="11600"/>
                    <a:pt x="5884" y="11600"/>
                  </a:cubicBezTo>
                  <a:cubicBezTo>
                    <a:pt x="6043" y="11600"/>
                    <a:pt x="6196" y="11556"/>
                    <a:pt x="6338" y="11475"/>
                  </a:cubicBezTo>
                  <a:lnTo>
                    <a:pt x="7605" y="10641"/>
                  </a:lnTo>
                  <a:cubicBezTo>
                    <a:pt x="7799" y="10531"/>
                    <a:pt x="8015" y="10466"/>
                    <a:pt x="8254" y="10466"/>
                  </a:cubicBezTo>
                  <a:cubicBezTo>
                    <a:pt x="8304" y="10466"/>
                    <a:pt x="8355" y="10469"/>
                    <a:pt x="8406" y="10475"/>
                  </a:cubicBezTo>
                  <a:cubicBezTo>
                    <a:pt x="8806" y="10575"/>
                    <a:pt x="9240" y="10608"/>
                    <a:pt x="9640" y="10641"/>
                  </a:cubicBezTo>
                  <a:cubicBezTo>
                    <a:pt x="9907" y="10675"/>
                    <a:pt x="10141" y="10841"/>
                    <a:pt x="10274" y="11075"/>
                  </a:cubicBezTo>
                  <a:lnTo>
                    <a:pt x="10741" y="11976"/>
                  </a:lnTo>
                  <a:cubicBezTo>
                    <a:pt x="10861" y="12185"/>
                    <a:pt x="11061" y="12314"/>
                    <a:pt x="11270" y="12314"/>
                  </a:cubicBezTo>
                  <a:cubicBezTo>
                    <a:pt x="11294" y="12314"/>
                    <a:pt x="11318" y="12313"/>
                    <a:pt x="11341" y="12309"/>
                  </a:cubicBezTo>
                  <a:lnTo>
                    <a:pt x="13743" y="12076"/>
                  </a:lnTo>
                  <a:cubicBezTo>
                    <a:pt x="13977" y="12042"/>
                    <a:pt x="14143" y="11842"/>
                    <a:pt x="14110" y="11609"/>
                  </a:cubicBezTo>
                  <a:lnTo>
                    <a:pt x="14010" y="10708"/>
                  </a:lnTo>
                  <a:cubicBezTo>
                    <a:pt x="13977" y="10441"/>
                    <a:pt x="14143" y="10241"/>
                    <a:pt x="14344" y="10141"/>
                  </a:cubicBezTo>
                  <a:cubicBezTo>
                    <a:pt x="14711" y="10041"/>
                    <a:pt x="15044" y="9941"/>
                    <a:pt x="15378" y="9774"/>
                  </a:cubicBezTo>
                  <a:cubicBezTo>
                    <a:pt x="15506" y="9719"/>
                    <a:pt x="15645" y="9694"/>
                    <a:pt x="15788" y="9694"/>
                  </a:cubicBezTo>
                  <a:cubicBezTo>
                    <a:pt x="15905" y="9694"/>
                    <a:pt x="16025" y="9711"/>
                    <a:pt x="16145" y="9741"/>
                  </a:cubicBezTo>
                  <a:lnTo>
                    <a:pt x="18013" y="10308"/>
                  </a:lnTo>
                  <a:cubicBezTo>
                    <a:pt x="18097" y="10329"/>
                    <a:pt x="18182" y="10340"/>
                    <a:pt x="18264" y="10340"/>
                  </a:cubicBezTo>
                  <a:cubicBezTo>
                    <a:pt x="18442" y="10340"/>
                    <a:pt x="18610" y="10288"/>
                    <a:pt x="18747" y="10174"/>
                  </a:cubicBezTo>
                  <a:lnTo>
                    <a:pt x="19948" y="9174"/>
                  </a:lnTo>
                  <a:cubicBezTo>
                    <a:pt x="20148" y="9040"/>
                    <a:pt x="20114" y="8773"/>
                    <a:pt x="19914" y="8707"/>
                  </a:cubicBezTo>
                  <a:lnTo>
                    <a:pt x="18380" y="7906"/>
                  </a:lnTo>
                  <a:cubicBezTo>
                    <a:pt x="18180" y="7773"/>
                    <a:pt x="18080" y="7539"/>
                    <a:pt x="18213" y="7339"/>
                  </a:cubicBezTo>
                  <a:cubicBezTo>
                    <a:pt x="18280" y="7172"/>
                    <a:pt x="18313" y="7039"/>
                    <a:pt x="18380" y="6905"/>
                  </a:cubicBezTo>
                  <a:cubicBezTo>
                    <a:pt x="18447" y="6672"/>
                    <a:pt x="18613" y="6472"/>
                    <a:pt x="18880" y="6438"/>
                  </a:cubicBezTo>
                  <a:lnTo>
                    <a:pt x="20948" y="6071"/>
                  </a:lnTo>
                  <a:cubicBezTo>
                    <a:pt x="21182" y="6038"/>
                    <a:pt x="21315" y="5805"/>
                    <a:pt x="21249" y="5604"/>
                  </a:cubicBezTo>
                  <a:lnTo>
                    <a:pt x="20915" y="4537"/>
                  </a:lnTo>
                  <a:cubicBezTo>
                    <a:pt x="20848" y="4303"/>
                    <a:pt x="20615" y="4137"/>
                    <a:pt x="20381" y="4137"/>
                  </a:cubicBezTo>
                  <a:lnTo>
                    <a:pt x="18180" y="4237"/>
                  </a:lnTo>
                  <a:cubicBezTo>
                    <a:pt x="17913" y="4203"/>
                    <a:pt x="17679" y="4103"/>
                    <a:pt x="17479" y="3937"/>
                  </a:cubicBezTo>
                  <a:cubicBezTo>
                    <a:pt x="17312" y="3770"/>
                    <a:pt x="17146" y="3603"/>
                    <a:pt x="16945" y="3470"/>
                  </a:cubicBezTo>
                  <a:cubicBezTo>
                    <a:pt x="16779" y="3336"/>
                    <a:pt x="16745" y="3069"/>
                    <a:pt x="16912" y="2902"/>
                  </a:cubicBezTo>
                  <a:lnTo>
                    <a:pt x="17779" y="1968"/>
                  </a:lnTo>
                  <a:cubicBezTo>
                    <a:pt x="17946" y="1835"/>
                    <a:pt x="17879" y="1568"/>
                    <a:pt x="17679" y="1501"/>
                  </a:cubicBezTo>
                  <a:lnTo>
                    <a:pt x="15745" y="768"/>
                  </a:lnTo>
                  <a:cubicBezTo>
                    <a:pt x="15639" y="728"/>
                    <a:pt x="15534" y="709"/>
                    <a:pt x="15431" y="709"/>
                  </a:cubicBezTo>
                  <a:cubicBezTo>
                    <a:pt x="15272" y="709"/>
                    <a:pt x="15119" y="754"/>
                    <a:pt x="14977" y="834"/>
                  </a:cubicBezTo>
                  <a:lnTo>
                    <a:pt x="13710" y="1668"/>
                  </a:lnTo>
                  <a:cubicBezTo>
                    <a:pt x="13516" y="1779"/>
                    <a:pt x="13300" y="1844"/>
                    <a:pt x="13061" y="1844"/>
                  </a:cubicBezTo>
                  <a:cubicBezTo>
                    <a:pt x="13011" y="1844"/>
                    <a:pt x="12961" y="1841"/>
                    <a:pt x="12909" y="1835"/>
                  </a:cubicBezTo>
                  <a:cubicBezTo>
                    <a:pt x="12509" y="1768"/>
                    <a:pt x="12075" y="1702"/>
                    <a:pt x="11675" y="1668"/>
                  </a:cubicBezTo>
                  <a:cubicBezTo>
                    <a:pt x="11408" y="1635"/>
                    <a:pt x="11175" y="1501"/>
                    <a:pt x="11041" y="1268"/>
                  </a:cubicBezTo>
                  <a:lnTo>
                    <a:pt x="10608" y="334"/>
                  </a:lnTo>
                  <a:cubicBezTo>
                    <a:pt x="10474" y="100"/>
                    <a:pt x="10241" y="0"/>
                    <a:pt x="99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2640625" y="4412750"/>
              <a:ext cx="539575" cy="314525"/>
            </a:xfrm>
            <a:custGeom>
              <a:avLst/>
              <a:gdLst/>
              <a:ahLst/>
              <a:cxnLst/>
              <a:rect l="l" t="t" r="r" b="b"/>
              <a:pathLst>
                <a:path w="21583" h="12581" extrusionOk="0">
                  <a:moveTo>
                    <a:pt x="10808" y="3808"/>
                  </a:moveTo>
                  <a:cubicBezTo>
                    <a:pt x="11642" y="3808"/>
                    <a:pt x="12510" y="3974"/>
                    <a:pt x="13310" y="4275"/>
                  </a:cubicBezTo>
                  <a:cubicBezTo>
                    <a:pt x="14378" y="4708"/>
                    <a:pt x="15045" y="5342"/>
                    <a:pt x="15145" y="6076"/>
                  </a:cubicBezTo>
                  <a:cubicBezTo>
                    <a:pt x="15211" y="6710"/>
                    <a:pt x="14945" y="7310"/>
                    <a:pt x="14411" y="7677"/>
                  </a:cubicBezTo>
                  <a:cubicBezTo>
                    <a:pt x="13565" y="8379"/>
                    <a:pt x="12169" y="8761"/>
                    <a:pt x="10754" y="8761"/>
                  </a:cubicBezTo>
                  <a:cubicBezTo>
                    <a:pt x="9882" y="8761"/>
                    <a:pt x="9003" y="8616"/>
                    <a:pt x="8240" y="8311"/>
                  </a:cubicBezTo>
                  <a:cubicBezTo>
                    <a:pt x="7172" y="7877"/>
                    <a:pt x="6505" y="7210"/>
                    <a:pt x="6405" y="6510"/>
                  </a:cubicBezTo>
                  <a:cubicBezTo>
                    <a:pt x="6338" y="5876"/>
                    <a:pt x="6605" y="5275"/>
                    <a:pt x="7139" y="4908"/>
                  </a:cubicBezTo>
                  <a:cubicBezTo>
                    <a:pt x="7973" y="4208"/>
                    <a:pt x="9374" y="3808"/>
                    <a:pt x="10775" y="3808"/>
                  </a:cubicBezTo>
                  <a:close/>
                  <a:moveTo>
                    <a:pt x="10778" y="3488"/>
                  </a:moveTo>
                  <a:cubicBezTo>
                    <a:pt x="9283" y="3488"/>
                    <a:pt x="7814" y="3899"/>
                    <a:pt x="6906" y="4642"/>
                  </a:cubicBezTo>
                  <a:cubicBezTo>
                    <a:pt x="6305" y="5075"/>
                    <a:pt x="5972" y="5809"/>
                    <a:pt x="6072" y="6543"/>
                  </a:cubicBezTo>
                  <a:cubicBezTo>
                    <a:pt x="6205" y="7377"/>
                    <a:pt x="6939" y="8144"/>
                    <a:pt x="8106" y="8611"/>
                  </a:cubicBezTo>
                  <a:cubicBezTo>
                    <a:pt x="8901" y="8917"/>
                    <a:pt x="9723" y="9082"/>
                    <a:pt x="10548" y="9082"/>
                  </a:cubicBezTo>
                  <a:cubicBezTo>
                    <a:pt x="10624" y="9082"/>
                    <a:pt x="10699" y="9081"/>
                    <a:pt x="10775" y="9078"/>
                  </a:cubicBezTo>
                  <a:cubicBezTo>
                    <a:pt x="12276" y="9078"/>
                    <a:pt x="13744" y="8678"/>
                    <a:pt x="14611" y="7911"/>
                  </a:cubicBezTo>
                  <a:cubicBezTo>
                    <a:pt x="15245" y="7477"/>
                    <a:pt x="15545" y="6776"/>
                    <a:pt x="15478" y="6009"/>
                  </a:cubicBezTo>
                  <a:cubicBezTo>
                    <a:pt x="15345" y="5175"/>
                    <a:pt x="14611" y="4441"/>
                    <a:pt x="13444" y="3974"/>
                  </a:cubicBezTo>
                  <a:cubicBezTo>
                    <a:pt x="12629" y="3644"/>
                    <a:pt x="11699" y="3488"/>
                    <a:pt x="10778" y="3488"/>
                  </a:cubicBezTo>
                  <a:close/>
                  <a:moveTo>
                    <a:pt x="10207" y="332"/>
                  </a:moveTo>
                  <a:cubicBezTo>
                    <a:pt x="10358" y="332"/>
                    <a:pt x="10521" y="427"/>
                    <a:pt x="10608" y="572"/>
                  </a:cubicBezTo>
                  <a:lnTo>
                    <a:pt x="11042" y="1439"/>
                  </a:lnTo>
                  <a:cubicBezTo>
                    <a:pt x="11209" y="1706"/>
                    <a:pt x="11475" y="1906"/>
                    <a:pt x="11809" y="1940"/>
                  </a:cubicBezTo>
                  <a:cubicBezTo>
                    <a:pt x="12209" y="1973"/>
                    <a:pt x="12610" y="2006"/>
                    <a:pt x="13010" y="2073"/>
                  </a:cubicBezTo>
                  <a:cubicBezTo>
                    <a:pt x="13077" y="2081"/>
                    <a:pt x="13147" y="2085"/>
                    <a:pt x="13216" y="2085"/>
                  </a:cubicBezTo>
                  <a:cubicBezTo>
                    <a:pt x="13457" y="2085"/>
                    <a:pt x="13704" y="2036"/>
                    <a:pt x="13911" y="1906"/>
                  </a:cubicBezTo>
                  <a:lnTo>
                    <a:pt x="15178" y="1072"/>
                  </a:lnTo>
                  <a:cubicBezTo>
                    <a:pt x="15307" y="1008"/>
                    <a:pt x="15437" y="971"/>
                    <a:pt x="15566" y="971"/>
                  </a:cubicBezTo>
                  <a:cubicBezTo>
                    <a:pt x="15637" y="971"/>
                    <a:pt x="15708" y="982"/>
                    <a:pt x="15779" y="1006"/>
                  </a:cubicBezTo>
                  <a:lnTo>
                    <a:pt x="17713" y="1773"/>
                  </a:lnTo>
                  <a:cubicBezTo>
                    <a:pt x="17747" y="1773"/>
                    <a:pt x="17780" y="1806"/>
                    <a:pt x="17780" y="1840"/>
                  </a:cubicBezTo>
                  <a:cubicBezTo>
                    <a:pt x="17813" y="1873"/>
                    <a:pt x="17780" y="1906"/>
                    <a:pt x="17747" y="1973"/>
                  </a:cubicBezTo>
                  <a:lnTo>
                    <a:pt x="16879" y="2874"/>
                  </a:lnTo>
                  <a:cubicBezTo>
                    <a:pt x="16779" y="3007"/>
                    <a:pt x="16713" y="3141"/>
                    <a:pt x="16713" y="3307"/>
                  </a:cubicBezTo>
                  <a:cubicBezTo>
                    <a:pt x="16746" y="3474"/>
                    <a:pt x="16813" y="3608"/>
                    <a:pt x="16946" y="3708"/>
                  </a:cubicBezTo>
                  <a:cubicBezTo>
                    <a:pt x="17113" y="3874"/>
                    <a:pt x="17280" y="4008"/>
                    <a:pt x="17446" y="4175"/>
                  </a:cubicBezTo>
                  <a:cubicBezTo>
                    <a:pt x="17680" y="4375"/>
                    <a:pt x="17980" y="4508"/>
                    <a:pt x="18280" y="4508"/>
                  </a:cubicBezTo>
                  <a:lnTo>
                    <a:pt x="20482" y="4441"/>
                  </a:lnTo>
                  <a:cubicBezTo>
                    <a:pt x="20649" y="4441"/>
                    <a:pt x="20782" y="4542"/>
                    <a:pt x="20849" y="4708"/>
                  </a:cubicBezTo>
                  <a:lnTo>
                    <a:pt x="21182" y="5776"/>
                  </a:lnTo>
                  <a:cubicBezTo>
                    <a:pt x="21216" y="5809"/>
                    <a:pt x="21216" y="5876"/>
                    <a:pt x="21182" y="5943"/>
                  </a:cubicBezTo>
                  <a:cubicBezTo>
                    <a:pt x="21149" y="5976"/>
                    <a:pt x="21116" y="6009"/>
                    <a:pt x="21049" y="6043"/>
                  </a:cubicBezTo>
                  <a:lnTo>
                    <a:pt x="18947" y="6376"/>
                  </a:lnTo>
                  <a:cubicBezTo>
                    <a:pt x="18647" y="6443"/>
                    <a:pt x="18414" y="6676"/>
                    <a:pt x="18314" y="6977"/>
                  </a:cubicBezTo>
                  <a:cubicBezTo>
                    <a:pt x="18280" y="7110"/>
                    <a:pt x="18247" y="7243"/>
                    <a:pt x="18180" y="7377"/>
                  </a:cubicBezTo>
                  <a:cubicBezTo>
                    <a:pt x="18013" y="7644"/>
                    <a:pt x="18147" y="8011"/>
                    <a:pt x="18414" y="8144"/>
                  </a:cubicBezTo>
                  <a:lnTo>
                    <a:pt x="19948" y="8945"/>
                  </a:lnTo>
                  <a:cubicBezTo>
                    <a:pt x="20015" y="8945"/>
                    <a:pt x="20048" y="8978"/>
                    <a:pt x="20048" y="9011"/>
                  </a:cubicBezTo>
                  <a:cubicBezTo>
                    <a:pt x="20048" y="9045"/>
                    <a:pt x="20015" y="9078"/>
                    <a:pt x="19982" y="9111"/>
                  </a:cubicBezTo>
                  <a:lnTo>
                    <a:pt x="18747" y="10146"/>
                  </a:lnTo>
                  <a:cubicBezTo>
                    <a:pt x="18622" y="10221"/>
                    <a:pt x="18478" y="10258"/>
                    <a:pt x="18330" y="10258"/>
                  </a:cubicBezTo>
                  <a:cubicBezTo>
                    <a:pt x="18280" y="10258"/>
                    <a:pt x="18230" y="10254"/>
                    <a:pt x="18180" y="10246"/>
                  </a:cubicBezTo>
                  <a:lnTo>
                    <a:pt x="16312" y="9679"/>
                  </a:lnTo>
                  <a:cubicBezTo>
                    <a:pt x="16186" y="9637"/>
                    <a:pt x="16061" y="9618"/>
                    <a:pt x="15935" y="9618"/>
                  </a:cubicBezTo>
                  <a:cubicBezTo>
                    <a:pt x="15761" y="9618"/>
                    <a:pt x="15586" y="9654"/>
                    <a:pt x="15412" y="9712"/>
                  </a:cubicBezTo>
                  <a:cubicBezTo>
                    <a:pt x="15111" y="9845"/>
                    <a:pt x="14778" y="9979"/>
                    <a:pt x="14444" y="10079"/>
                  </a:cubicBezTo>
                  <a:cubicBezTo>
                    <a:pt x="14144" y="10179"/>
                    <a:pt x="13944" y="10479"/>
                    <a:pt x="13977" y="10813"/>
                  </a:cubicBezTo>
                  <a:lnTo>
                    <a:pt x="14077" y="11713"/>
                  </a:lnTo>
                  <a:cubicBezTo>
                    <a:pt x="14077" y="11780"/>
                    <a:pt x="14077" y="11847"/>
                    <a:pt x="14011" y="11880"/>
                  </a:cubicBezTo>
                  <a:cubicBezTo>
                    <a:pt x="13977" y="11947"/>
                    <a:pt x="13911" y="11980"/>
                    <a:pt x="13844" y="11980"/>
                  </a:cubicBezTo>
                  <a:lnTo>
                    <a:pt x="11442" y="12247"/>
                  </a:lnTo>
                  <a:cubicBezTo>
                    <a:pt x="11275" y="12247"/>
                    <a:pt x="11109" y="12147"/>
                    <a:pt x="11008" y="11980"/>
                  </a:cubicBezTo>
                  <a:lnTo>
                    <a:pt x="10541" y="11080"/>
                  </a:lnTo>
                  <a:cubicBezTo>
                    <a:pt x="10375" y="10779"/>
                    <a:pt x="10074" y="10613"/>
                    <a:pt x="9774" y="10579"/>
                  </a:cubicBezTo>
                  <a:cubicBezTo>
                    <a:pt x="9374" y="10546"/>
                    <a:pt x="8974" y="10479"/>
                    <a:pt x="8540" y="10412"/>
                  </a:cubicBezTo>
                  <a:lnTo>
                    <a:pt x="8373" y="10412"/>
                  </a:lnTo>
                  <a:cubicBezTo>
                    <a:pt x="8140" y="10446"/>
                    <a:pt x="7906" y="10512"/>
                    <a:pt x="7706" y="10646"/>
                  </a:cubicBezTo>
                  <a:lnTo>
                    <a:pt x="6405" y="11513"/>
                  </a:lnTo>
                  <a:cubicBezTo>
                    <a:pt x="6302" y="11554"/>
                    <a:pt x="6174" y="11583"/>
                    <a:pt x="6043" y="11583"/>
                  </a:cubicBezTo>
                  <a:cubicBezTo>
                    <a:pt x="5962" y="11583"/>
                    <a:pt x="5881" y="11572"/>
                    <a:pt x="5805" y="11547"/>
                  </a:cubicBezTo>
                  <a:lnTo>
                    <a:pt x="3903" y="10779"/>
                  </a:lnTo>
                  <a:cubicBezTo>
                    <a:pt x="3837" y="10779"/>
                    <a:pt x="3803" y="10746"/>
                    <a:pt x="3803" y="10713"/>
                  </a:cubicBezTo>
                  <a:cubicBezTo>
                    <a:pt x="3803" y="10679"/>
                    <a:pt x="3837" y="10613"/>
                    <a:pt x="3870" y="10579"/>
                  </a:cubicBezTo>
                  <a:lnTo>
                    <a:pt x="4737" y="9679"/>
                  </a:lnTo>
                  <a:cubicBezTo>
                    <a:pt x="4837" y="9545"/>
                    <a:pt x="4904" y="9412"/>
                    <a:pt x="4871" y="9245"/>
                  </a:cubicBezTo>
                  <a:cubicBezTo>
                    <a:pt x="4871" y="9078"/>
                    <a:pt x="4771" y="8945"/>
                    <a:pt x="4671" y="8845"/>
                  </a:cubicBezTo>
                  <a:cubicBezTo>
                    <a:pt x="4470" y="8711"/>
                    <a:pt x="4304" y="8544"/>
                    <a:pt x="4137" y="8378"/>
                  </a:cubicBezTo>
                  <a:cubicBezTo>
                    <a:pt x="3937" y="8177"/>
                    <a:pt x="3637" y="8044"/>
                    <a:pt x="3303" y="8044"/>
                  </a:cubicBezTo>
                  <a:lnTo>
                    <a:pt x="1135" y="8111"/>
                  </a:lnTo>
                  <a:cubicBezTo>
                    <a:pt x="968" y="8111"/>
                    <a:pt x="801" y="8011"/>
                    <a:pt x="734" y="7844"/>
                  </a:cubicBezTo>
                  <a:lnTo>
                    <a:pt x="401" y="6810"/>
                  </a:lnTo>
                  <a:cubicBezTo>
                    <a:pt x="401" y="6743"/>
                    <a:pt x="401" y="6676"/>
                    <a:pt x="401" y="6610"/>
                  </a:cubicBezTo>
                  <a:cubicBezTo>
                    <a:pt x="434" y="6576"/>
                    <a:pt x="501" y="6543"/>
                    <a:pt x="568" y="6543"/>
                  </a:cubicBezTo>
                  <a:lnTo>
                    <a:pt x="2636" y="6176"/>
                  </a:lnTo>
                  <a:cubicBezTo>
                    <a:pt x="2936" y="6109"/>
                    <a:pt x="3203" y="5876"/>
                    <a:pt x="3270" y="5576"/>
                  </a:cubicBezTo>
                  <a:cubicBezTo>
                    <a:pt x="3303" y="5442"/>
                    <a:pt x="3370" y="5309"/>
                    <a:pt x="3436" y="5175"/>
                  </a:cubicBezTo>
                  <a:cubicBezTo>
                    <a:pt x="3570" y="4908"/>
                    <a:pt x="3470" y="4542"/>
                    <a:pt x="3170" y="4408"/>
                  </a:cubicBezTo>
                  <a:lnTo>
                    <a:pt x="1635" y="3641"/>
                  </a:lnTo>
                  <a:cubicBezTo>
                    <a:pt x="1602" y="3608"/>
                    <a:pt x="1568" y="3574"/>
                    <a:pt x="1568" y="3541"/>
                  </a:cubicBezTo>
                  <a:cubicBezTo>
                    <a:pt x="1568" y="3507"/>
                    <a:pt x="1568" y="3474"/>
                    <a:pt x="1635" y="3441"/>
                  </a:cubicBezTo>
                  <a:lnTo>
                    <a:pt x="2836" y="2440"/>
                  </a:lnTo>
                  <a:cubicBezTo>
                    <a:pt x="2963" y="2338"/>
                    <a:pt x="3110" y="2295"/>
                    <a:pt x="3262" y="2295"/>
                  </a:cubicBezTo>
                  <a:cubicBezTo>
                    <a:pt x="3309" y="2295"/>
                    <a:pt x="3356" y="2299"/>
                    <a:pt x="3403" y="2307"/>
                  </a:cubicBezTo>
                  <a:lnTo>
                    <a:pt x="5271" y="2907"/>
                  </a:lnTo>
                  <a:cubicBezTo>
                    <a:pt x="5377" y="2931"/>
                    <a:pt x="5488" y="2942"/>
                    <a:pt x="5598" y="2942"/>
                  </a:cubicBezTo>
                  <a:cubicBezTo>
                    <a:pt x="5799" y="2942"/>
                    <a:pt x="5999" y="2905"/>
                    <a:pt x="6172" y="2840"/>
                  </a:cubicBezTo>
                  <a:cubicBezTo>
                    <a:pt x="6505" y="2707"/>
                    <a:pt x="6839" y="2573"/>
                    <a:pt x="7172" y="2473"/>
                  </a:cubicBezTo>
                  <a:cubicBezTo>
                    <a:pt x="7473" y="2373"/>
                    <a:pt x="7673" y="2073"/>
                    <a:pt x="7639" y="1773"/>
                  </a:cubicBezTo>
                  <a:lnTo>
                    <a:pt x="7539" y="839"/>
                  </a:lnTo>
                  <a:cubicBezTo>
                    <a:pt x="7506" y="772"/>
                    <a:pt x="7539" y="705"/>
                    <a:pt x="7573" y="672"/>
                  </a:cubicBezTo>
                  <a:cubicBezTo>
                    <a:pt x="7606" y="605"/>
                    <a:pt x="7673" y="572"/>
                    <a:pt x="7739" y="572"/>
                  </a:cubicBezTo>
                  <a:lnTo>
                    <a:pt x="10141" y="339"/>
                  </a:lnTo>
                  <a:cubicBezTo>
                    <a:pt x="10163" y="334"/>
                    <a:pt x="10185" y="332"/>
                    <a:pt x="10207" y="332"/>
                  </a:cubicBezTo>
                  <a:close/>
                  <a:moveTo>
                    <a:pt x="10184" y="1"/>
                  </a:moveTo>
                  <a:cubicBezTo>
                    <a:pt x="10159" y="1"/>
                    <a:pt x="10133" y="2"/>
                    <a:pt x="10108" y="5"/>
                  </a:cubicBezTo>
                  <a:lnTo>
                    <a:pt x="7706" y="238"/>
                  </a:lnTo>
                  <a:cubicBezTo>
                    <a:pt x="7373" y="272"/>
                    <a:pt x="7139" y="572"/>
                    <a:pt x="7172" y="906"/>
                  </a:cubicBezTo>
                  <a:lnTo>
                    <a:pt x="7306" y="1806"/>
                  </a:lnTo>
                  <a:cubicBezTo>
                    <a:pt x="7306" y="1973"/>
                    <a:pt x="7206" y="2106"/>
                    <a:pt x="7039" y="2173"/>
                  </a:cubicBezTo>
                  <a:cubicBezTo>
                    <a:pt x="6705" y="2273"/>
                    <a:pt x="6372" y="2407"/>
                    <a:pt x="6038" y="2540"/>
                  </a:cubicBezTo>
                  <a:cubicBezTo>
                    <a:pt x="5911" y="2604"/>
                    <a:pt x="5758" y="2627"/>
                    <a:pt x="5611" y="2627"/>
                  </a:cubicBezTo>
                  <a:cubicBezTo>
                    <a:pt x="5527" y="2627"/>
                    <a:pt x="5444" y="2619"/>
                    <a:pt x="5371" y="2607"/>
                  </a:cubicBezTo>
                  <a:lnTo>
                    <a:pt x="3503" y="2006"/>
                  </a:lnTo>
                  <a:cubicBezTo>
                    <a:pt x="3426" y="1989"/>
                    <a:pt x="3346" y="1981"/>
                    <a:pt x="3265" y="1981"/>
                  </a:cubicBezTo>
                  <a:cubicBezTo>
                    <a:pt x="3035" y="1981"/>
                    <a:pt x="2800" y="2049"/>
                    <a:pt x="2602" y="2173"/>
                  </a:cubicBezTo>
                  <a:lnTo>
                    <a:pt x="1402" y="3207"/>
                  </a:lnTo>
                  <a:cubicBezTo>
                    <a:pt x="1268" y="3307"/>
                    <a:pt x="1201" y="3441"/>
                    <a:pt x="1201" y="3608"/>
                  </a:cubicBezTo>
                  <a:cubicBezTo>
                    <a:pt x="1235" y="3741"/>
                    <a:pt x="1335" y="3874"/>
                    <a:pt x="1468" y="3941"/>
                  </a:cubicBezTo>
                  <a:lnTo>
                    <a:pt x="3003" y="4708"/>
                  </a:lnTo>
                  <a:cubicBezTo>
                    <a:pt x="3136" y="4775"/>
                    <a:pt x="3170" y="4942"/>
                    <a:pt x="3103" y="5042"/>
                  </a:cubicBezTo>
                  <a:cubicBezTo>
                    <a:pt x="3036" y="5175"/>
                    <a:pt x="3003" y="5342"/>
                    <a:pt x="2936" y="5476"/>
                  </a:cubicBezTo>
                  <a:cubicBezTo>
                    <a:pt x="2903" y="5642"/>
                    <a:pt x="2736" y="5776"/>
                    <a:pt x="2569" y="5842"/>
                  </a:cubicBezTo>
                  <a:lnTo>
                    <a:pt x="501" y="6209"/>
                  </a:lnTo>
                  <a:cubicBezTo>
                    <a:pt x="334" y="6209"/>
                    <a:pt x="201" y="6309"/>
                    <a:pt x="101" y="6443"/>
                  </a:cubicBezTo>
                  <a:cubicBezTo>
                    <a:pt x="34" y="6576"/>
                    <a:pt x="1" y="6743"/>
                    <a:pt x="67" y="6877"/>
                  </a:cubicBezTo>
                  <a:lnTo>
                    <a:pt x="401" y="7944"/>
                  </a:lnTo>
                  <a:cubicBezTo>
                    <a:pt x="501" y="8244"/>
                    <a:pt x="801" y="8444"/>
                    <a:pt x="1101" y="8444"/>
                  </a:cubicBezTo>
                  <a:lnTo>
                    <a:pt x="3303" y="8378"/>
                  </a:lnTo>
                  <a:cubicBezTo>
                    <a:pt x="3503" y="8378"/>
                    <a:pt x="3703" y="8478"/>
                    <a:pt x="3870" y="8611"/>
                  </a:cubicBezTo>
                  <a:cubicBezTo>
                    <a:pt x="4037" y="8778"/>
                    <a:pt x="4237" y="8945"/>
                    <a:pt x="4404" y="9111"/>
                  </a:cubicBezTo>
                  <a:cubicBezTo>
                    <a:pt x="4470" y="9145"/>
                    <a:pt x="4504" y="9178"/>
                    <a:pt x="4504" y="9245"/>
                  </a:cubicBezTo>
                  <a:cubicBezTo>
                    <a:pt x="4504" y="9312"/>
                    <a:pt x="4504" y="9378"/>
                    <a:pt x="4437" y="9412"/>
                  </a:cubicBezTo>
                  <a:lnTo>
                    <a:pt x="3570" y="10346"/>
                  </a:lnTo>
                  <a:cubicBezTo>
                    <a:pt x="3470" y="10446"/>
                    <a:pt x="3436" y="10613"/>
                    <a:pt x="3436" y="10746"/>
                  </a:cubicBezTo>
                  <a:cubicBezTo>
                    <a:pt x="3503" y="10913"/>
                    <a:pt x="3603" y="11013"/>
                    <a:pt x="3737" y="11080"/>
                  </a:cubicBezTo>
                  <a:lnTo>
                    <a:pt x="5671" y="11847"/>
                  </a:lnTo>
                  <a:cubicBezTo>
                    <a:pt x="5784" y="11884"/>
                    <a:pt x="5896" y="11903"/>
                    <a:pt x="6009" y="11903"/>
                  </a:cubicBezTo>
                  <a:cubicBezTo>
                    <a:pt x="6197" y="11903"/>
                    <a:pt x="6384" y="11851"/>
                    <a:pt x="6572" y="11747"/>
                  </a:cubicBezTo>
                  <a:lnTo>
                    <a:pt x="7840" y="10913"/>
                  </a:lnTo>
                  <a:cubicBezTo>
                    <a:pt x="7992" y="10811"/>
                    <a:pt x="8165" y="10767"/>
                    <a:pt x="8342" y="10767"/>
                  </a:cubicBezTo>
                  <a:cubicBezTo>
                    <a:pt x="8396" y="10767"/>
                    <a:pt x="8452" y="10771"/>
                    <a:pt x="8507" y="10779"/>
                  </a:cubicBezTo>
                  <a:cubicBezTo>
                    <a:pt x="8907" y="10846"/>
                    <a:pt x="9341" y="10913"/>
                    <a:pt x="9741" y="10946"/>
                  </a:cubicBezTo>
                  <a:cubicBezTo>
                    <a:pt x="9941" y="10946"/>
                    <a:pt x="10141" y="11080"/>
                    <a:pt x="10241" y="11246"/>
                  </a:cubicBezTo>
                  <a:lnTo>
                    <a:pt x="10708" y="12180"/>
                  </a:lnTo>
                  <a:cubicBezTo>
                    <a:pt x="10842" y="12414"/>
                    <a:pt x="11142" y="12581"/>
                    <a:pt x="11442" y="12581"/>
                  </a:cubicBezTo>
                  <a:lnTo>
                    <a:pt x="11475" y="12581"/>
                  </a:lnTo>
                  <a:lnTo>
                    <a:pt x="13877" y="12314"/>
                  </a:lnTo>
                  <a:cubicBezTo>
                    <a:pt x="14044" y="12314"/>
                    <a:pt x="14177" y="12247"/>
                    <a:pt x="14277" y="12114"/>
                  </a:cubicBezTo>
                  <a:cubicBezTo>
                    <a:pt x="14378" y="11980"/>
                    <a:pt x="14411" y="11847"/>
                    <a:pt x="14411" y="11680"/>
                  </a:cubicBezTo>
                  <a:lnTo>
                    <a:pt x="14311" y="10779"/>
                  </a:lnTo>
                  <a:cubicBezTo>
                    <a:pt x="14277" y="10613"/>
                    <a:pt x="14378" y="10479"/>
                    <a:pt x="14544" y="10412"/>
                  </a:cubicBezTo>
                  <a:cubicBezTo>
                    <a:pt x="14878" y="10312"/>
                    <a:pt x="15211" y="10179"/>
                    <a:pt x="15545" y="10045"/>
                  </a:cubicBezTo>
                  <a:cubicBezTo>
                    <a:pt x="15689" y="10004"/>
                    <a:pt x="15834" y="9976"/>
                    <a:pt x="15970" y="9976"/>
                  </a:cubicBezTo>
                  <a:cubicBezTo>
                    <a:pt x="16054" y="9976"/>
                    <a:pt x="16136" y="9987"/>
                    <a:pt x="16212" y="10012"/>
                  </a:cubicBezTo>
                  <a:lnTo>
                    <a:pt x="18080" y="10579"/>
                  </a:lnTo>
                  <a:cubicBezTo>
                    <a:pt x="18173" y="10610"/>
                    <a:pt x="18269" y="10625"/>
                    <a:pt x="18366" y="10625"/>
                  </a:cubicBezTo>
                  <a:cubicBezTo>
                    <a:pt x="18581" y="10625"/>
                    <a:pt x="18797" y="10551"/>
                    <a:pt x="18981" y="10412"/>
                  </a:cubicBezTo>
                  <a:lnTo>
                    <a:pt x="20215" y="9378"/>
                  </a:lnTo>
                  <a:cubicBezTo>
                    <a:pt x="20482" y="9212"/>
                    <a:pt x="20449" y="8778"/>
                    <a:pt x="20115" y="8644"/>
                  </a:cubicBezTo>
                  <a:lnTo>
                    <a:pt x="18581" y="7877"/>
                  </a:lnTo>
                  <a:cubicBezTo>
                    <a:pt x="18447" y="7811"/>
                    <a:pt x="18414" y="7677"/>
                    <a:pt x="18480" y="7544"/>
                  </a:cubicBezTo>
                  <a:cubicBezTo>
                    <a:pt x="18547" y="7410"/>
                    <a:pt x="18614" y="7277"/>
                    <a:pt x="18647" y="7110"/>
                  </a:cubicBezTo>
                  <a:cubicBezTo>
                    <a:pt x="18681" y="6943"/>
                    <a:pt x="18847" y="6810"/>
                    <a:pt x="19014" y="6743"/>
                  </a:cubicBezTo>
                  <a:lnTo>
                    <a:pt x="21116" y="6410"/>
                  </a:lnTo>
                  <a:cubicBezTo>
                    <a:pt x="21249" y="6376"/>
                    <a:pt x="21383" y="6276"/>
                    <a:pt x="21483" y="6143"/>
                  </a:cubicBezTo>
                  <a:cubicBezTo>
                    <a:pt x="21549" y="6009"/>
                    <a:pt x="21583" y="5842"/>
                    <a:pt x="21516" y="5709"/>
                  </a:cubicBezTo>
                  <a:lnTo>
                    <a:pt x="21182" y="4642"/>
                  </a:lnTo>
                  <a:cubicBezTo>
                    <a:pt x="21082" y="4341"/>
                    <a:pt x="20815" y="4141"/>
                    <a:pt x="20482" y="4141"/>
                  </a:cubicBezTo>
                  <a:lnTo>
                    <a:pt x="18280" y="4241"/>
                  </a:lnTo>
                  <a:cubicBezTo>
                    <a:pt x="18080" y="4208"/>
                    <a:pt x="17880" y="4141"/>
                    <a:pt x="17713" y="3974"/>
                  </a:cubicBezTo>
                  <a:cubicBezTo>
                    <a:pt x="17546" y="3808"/>
                    <a:pt x="17346" y="3641"/>
                    <a:pt x="17180" y="3507"/>
                  </a:cubicBezTo>
                  <a:cubicBezTo>
                    <a:pt x="17113" y="3474"/>
                    <a:pt x="17079" y="3407"/>
                    <a:pt x="17079" y="3341"/>
                  </a:cubicBezTo>
                  <a:cubicBezTo>
                    <a:pt x="17079" y="3274"/>
                    <a:pt x="17079" y="3207"/>
                    <a:pt x="17146" y="3174"/>
                  </a:cubicBezTo>
                  <a:lnTo>
                    <a:pt x="18013" y="2273"/>
                  </a:lnTo>
                  <a:cubicBezTo>
                    <a:pt x="18114" y="2140"/>
                    <a:pt x="18180" y="2006"/>
                    <a:pt x="18147" y="1840"/>
                  </a:cubicBezTo>
                  <a:cubicBezTo>
                    <a:pt x="18114" y="1706"/>
                    <a:pt x="17980" y="1573"/>
                    <a:pt x="17847" y="1506"/>
                  </a:cubicBezTo>
                  <a:lnTo>
                    <a:pt x="15945" y="739"/>
                  </a:lnTo>
                  <a:cubicBezTo>
                    <a:pt x="15820" y="701"/>
                    <a:pt x="15700" y="683"/>
                    <a:pt x="15582" y="683"/>
                  </a:cubicBezTo>
                  <a:cubicBezTo>
                    <a:pt x="15387" y="683"/>
                    <a:pt x="15199" y="735"/>
                    <a:pt x="15011" y="839"/>
                  </a:cubicBezTo>
                  <a:lnTo>
                    <a:pt x="13744" y="1673"/>
                  </a:lnTo>
                  <a:cubicBezTo>
                    <a:pt x="13591" y="1775"/>
                    <a:pt x="13418" y="1818"/>
                    <a:pt x="13242" y="1818"/>
                  </a:cubicBezTo>
                  <a:cubicBezTo>
                    <a:pt x="13187" y="1818"/>
                    <a:pt x="13132" y="1814"/>
                    <a:pt x="13077" y="1806"/>
                  </a:cubicBezTo>
                  <a:cubicBezTo>
                    <a:pt x="12676" y="1740"/>
                    <a:pt x="12243" y="1673"/>
                    <a:pt x="11842" y="1673"/>
                  </a:cubicBezTo>
                  <a:cubicBezTo>
                    <a:pt x="11642" y="1639"/>
                    <a:pt x="11475" y="1506"/>
                    <a:pt x="11342" y="1339"/>
                  </a:cubicBezTo>
                  <a:lnTo>
                    <a:pt x="10875" y="405"/>
                  </a:lnTo>
                  <a:cubicBezTo>
                    <a:pt x="10722" y="161"/>
                    <a:pt x="10458" y="1"/>
                    <a:pt x="10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5860425" y="2781700"/>
              <a:ext cx="584600" cy="414275"/>
            </a:xfrm>
            <a:custGeom>
              <a:avLst/>
              <a:gdLst/>
              <a:ahLst/>
              <a:cxnLst/>
              <a:rect l="l" t="t" r="r" b="b"/>
              <a:pathLst>
                <a:path w="23384" h="16571" extrusionOk="0">
                  <a:moveTo>
                    <a:pt x="3303" y="0"/>
                  </a:moveTo>
                  <a:cubicBezTo>
                    <a:pt x="1" y="2769"/>
                    <a:pt x="2002" y="10841"/>
                    <a:pt x="5371" y="14344"/>
                  </a:cubicBezTo>
                  <a:lnTo>
                    <a:pt x="5404" y="14411"/>
                  </a:lnTo>
                  <a:lnTo>
                    <a:pt x="5538" y="14544"/>
                  </a:lnTo>
                  <a:cubicBezTo>
                    <a:pt x="5638" y="14644"/>
                    <a:pt x="5738" y="14711"/>
                    <a:pt x="5838" y="14811"/>
                  </a:cubicBezTo>
                  <a:lnTo>
                    <a:pt x="5938" y="14878"/>
                  </a:lnTo>
                  <a:cubicBezTo>
                    <a:pt x="6038" y="14944"/>
                    <a:pt x="6105" y="15011"/>
                    <a:pt x="6172" y="15078"/>
                  </a:cubicBezTo>
                  <a:cubicBezTo>
                    <a:pt x="6338" y="15178"/>
                    <a:pt x="6472" y="15278"/>
                    <a:pt x="6639" y="15345"/>
                  </a:cubicBezTo>
                  <a:cubicBezTo>
                    <a:pt x="8023" y="16162"/>
                    <a:pt x="9841" y="16570"/>
                    <a:pt x="11663" y="16570"/>
                  </a:cubicBezTo>
                  <a:cubicBezTo>
                    <a:pt x="13485" y="16570"/>
                    <a:pt x="15311" y="16162"/>
                    <a:pt x="16713" y="15345"/>
                  </a:cubicBezTo>
                  <a:cubicBezTo>
                    <a:pt x="16846" y="15278"/>
                    <a:pt x="17013" y="15178"/>
                    <a:pt x="17146" y="15078"/>
                  </a:cubicBezTo>
                  <a:cubicBezTo>
                    <a:pt x="17246" y="15011"/>
                    <a:pt x="17313" y="14944"/>
                    <a:pt x="17380" y="14878"/>
                  </a:cubicBezTo>
                  <a:lnTo>
                    <a:pt x="17480" y="14811"/>
                  </a:lnTo>
                  <a:cubicBezTo>
                    <a:pt x="17580" y="14711"/>
                    <a:pt x="17680" y="14644"/>
                    <a:pt x="17780" y="14544"/>
                  </a:cubicBezTo>
                  <a:lnTo>
                    <a:pt x="17913" y="14411"/>
                  </a:lnTo>
                  <a:lnTo>
                    <a:pt x="17980" y="14310"/>
                  </a:lnTo>
                  <a:cubicBezTo>
                    <a:pt x="21383" y="10841"/>
                    <a:pt x="23384" y="2769"/>
                    <a:pt x="20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5883775" y="2712275"/>
              <a:ext cx="537900" cy="286475"/>
            </a:xfrm>
            <a:custGeom>
              <a:avLst/>
              <a:gdLst/>
              <a:ahLst/>
              <a:cxnLst/>
              <a:rect l="l" t="t" r="r" b="b"/>
              <a:pathLst>
                <a:path w="21516" h="11459" extrusionOk="0">
                  <a:moveTo>
                    <a:pt x="10775" y="0"/>
                  </a:moveTo>
                  <a:cubicBezTo>
                    <a:pt x="8265" y="0"/>
                    <a:pt x="5755" y="559"/>
                    <a:pt x="3837" y="1676"/>
                  </a:cubicBezTo>
                  <a:cubicBezTo>
                    <a:pt x="1" y="3911"/>
                    <a:pt x="1" y="7547"/>
                    <a:pt x="3837" y="9782"/>
                  </a:cubicBezTo>
                  <a:cubicBezTo>
                    <a:pt x="5755" y="10900"/>
                    <a:pt x="8265" y="11458"/>
                    <a:pt x="10775" y="11458"/>
                  </a:cubicBezTo>
                  <a:cubicBezTo>
                    <a:pt x="13285" y="11458"/>
                    <a:pt x="15795" y="10900"/>
                    <a:pt x="17713" y="9782"/>
                  </a:cubicBezTo>
                  <a:cubicBezTo>
                    <a:pt x="21516" y="7514"/>
                    <a:pt x="21516" y="3911"/>
                    <a:pt x="17713" y="1676"/>
                  </a:cubicBezTo>
                  <a:cubicBezTo>
                    <a:pt x="15795" y="559"/>
                    <a:pt x="13285" y="0"/>
                    <a:pt x="10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5955500" y="2750225"/>
              <a:ext cx="395300" cy="210375"/>
            </a:xfrm>
            <a:custGeom>
              <a:avLst/>
              <a:gdLst/>
              <a:ahLst/>
              <a:cxnLst/>
              <a:rect l="l" t="t" r="r" b="b"/>
              <a:pathLst>
                <a:path w="15812" h="8415" extrusionOk="0">
                  <a:moveTo>
                    <a:pt x="7889" y="0"/>
                  </a:moveTo>
                  <a:cubicBezTo>
                    <a:pt x="6046" y="0"/>
                    <a:pt x="4203" y="409"/>
                    <a:pt x="2802" y="1226"/>
                  </a:cubicBezTo>
                  <a:cubicBezTo>
                    <a:pt x="0" y="2860"/>
                    <a:pt x="0" y="5529"/>
                    <a:pt x="2802" y="7163"/>
                  </a:cubicBezTo>
                  <a:cubicBezTo>
                    <a:pt x="4203" y="7997"/>
                    <a:pt x="6046" y="8414"/>
                    <a:pt x="7889" y="8414"/>
                  </a:cubicBezTo>
                  <a:cubicBezTo>
                    <a:pt x="9732" y="8414"/>
                    <a:pt x="11575" y="7997"/>
                    <a:pt x="12976" y="7163"/>
                  </a:cubicBezTo>
                  <a:cubicBezTo>
                    <a:pt x="15812" y="5529"/>
                    <a:pt x="15812" y="2860"/>
                    <a:pt x="12976" y="1226"/>
                  </a:cubicBezTo>
                  <a:cubicBezTo>
                    <a:pt x="11575" y="409"/>
                    <a:pt x="9732" y="0"/>
                    <a:pt x="7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5983850" y="2820475"/>
              <a:ext cx="337775" cy="140125"/>
            </a:xfrm>
            <a:custGeom>
              <a:avLst/>
              <a:gdLst/>
              <a:ahLst/>
              <a:cxnLst/>
              <a:rect l="l" t="t" r="r" b="b"/>
              <a:pathLst>
                <a:path w="13511" h="5605" extrusionOk="0">
                  <a:moveTo>
                    <a:pt x="6755" y="0"/>
                  </a:moveTo>
                  <a:cubicBezTo>
                    <a:pt x="4912" y="0"/>
                    <a:pt x="3069" y="417"/>
                    <a:pt x="1668" y="1251"/>
                  </a:cubicBezTo>
                  <a:cubicBezTo>
                    <a:pt x="1001" y="1618"/>
                    <a:pt x="401" y="2152"/>
                    <a:pt x="0" y="2786"/>
                  </a:cubicBezTo>
                  <a:cubicBezTo>
                    <a:pt x="401" y="3453"/>
                    <a:pt x="1001" y="3987"/>
                    <a:pt x="1668" y="4353"/>
                  </a:cubicBezTo>
                  <a:cubicBezTo>
                    <a:pt x="3069" y="5187"/>
                    <a:pt x="4912" y="5604"/>
                    <a:pt x="6755" y="5604"/>
                  </a:cubicBezTo>
                  <a:cubicBezTo>
                    <a:pt x="8598" y="5604"/>
                    <a:pt x="10441" y="5187"/>
                    <a:pt x="11842" y="4353"/>
                  </a:cubicBezTo>
                  <a:cubicBezTo>
                    <a:pt x="12543" y="3987"/>
                    <a:pt x="13110" y="3453"/>
                    <a:pt x="13510" y="2786"/>
                  </a:cubicBezTo>
                  <a:cubicBezTo>
                    <a:pt x="13110" y="2152"/>
                    <a:pt x="12543" y="1618"/>
                    <a:pt x="11842" y="1251"/>
                  </a:cubicBezTo>
                  <a:cubicBezTo>
                    <a:pt x="10441" y="417"/>
                    <a:pt x="8598" y="0"/>
                    <a:pt x="6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6074750" y="2163375"/>
              <a:ext cx="278550" cy="289525"/>
            </a:xfrm>
            <a:custGeom>
              <a:avLst/>
              <a:gdLst/>
              <a:ahLst/>
              <a:cxnLst/>
              <a:rect l="l" t="t" r="r" b="b"/>
              <a:pathLst>
                <a:path w="11142" h="11581" extrusionOk="0">
                  <a:moveTo>
                    <a:pt x="6601" y="1"/>
                  </a:moveTo>
                  <a:cubicBezTo>
                    <a:pt x="6273" y="1"/>
                    <a:pt x="5998" y="106"/>
                    <a:pt x="5838" y="382"/>
                  </a:cubicBezTo>
                  <a:cubicBezTo>
                    <a:pt x="5337" y="1450"/>
                    <a:pt x="5004" y="2584"/>
                    <a:pt x="4904" y="3752"/>
                  </a:cubicBezTo>
                  <a:cubicBezTo>
                    <a:pt x="4860" y="4383"/>
                    <a:pt x="4561" y="4985"/>
                    <a:pt x="4331" y="4985"/>
                  </a:cubicBezTo>
                  <a:cubicBezTo>
                    <a:pt x="4208" y="4985"/>
                    <a:pt x="4105" y="4814"/>
                    <a:pt x="4070" y="4385"/>
                  </a:cubicBezTo>
                  <a:cubicBezTo>
                    <a:pt x="3970" y="3151"/>
                    <a:pt x="4470" y="816"/>
                    <a:pt x="5204" y="249"/>
                  </a:cubicBezTo>
                  <a:lnTo>
                    <a:pt x="5204" y="249"/>
                  </a:lnTo>
                  <a:cubicBezTo>
                    <a:pt x="4403" y="316"/>
                    <a:pt x="2435" y="1083"/>
                    <a:pt x="2435" y="2451"/>
                  </a:cubicBezTo>
                  <a:cubicBezTo>
                    <a:pt x="2469" y="3852"/>
                    <a:pt x="2936" y="5119"/>
                    <a:pt x="2936" y="5586"/>
                  </a:cubicBezTo>
                  <a:cubicBezTo>
                    <a:pt x="2927" y="5701"/>
                    <a:pt x="2885" y="5755"/>
                    <a:pt x="2823" y="5755"/>
                  </a:cubicBezTo>
                  <a:cubicBezTo>
                    <a:pt x="2651" y="5755"/>
                    <a:pt x="2323" y="5339"/>
                    <a:pt x="2102" y="4652"/>
                  </a:cubicBezTo>
                  <a:cubicBezTo>
                    <a:pt x="1768" y="3718"/>
                    <a:pt x="1468" y="2384"/>
                    <a:pt x="1935" y="1717"/>
                  </a:cubicBezTo>
                  <a:lnTo>
                    <a:pt x="1935" y="1717"/>
                  </a:lnTo>
                  <a:cubicBezTo>
                    <a:pt x="1134" y="1984"/>
                    <a:pt x="367" y="2317"/>
                    <a:pt x="768" y="3818"/>
                  </a:cubicBezTo>
                  <a:cubicBezTo>
                    <a:pt x="1168" y="5319"/>
                    <a:pt x="1968" y="5753"/>
                    <a:pt x="1868" y="6053"/>
                  </a:cubicBezTo>
                  <a:cubicBezTo>
                    <a:pt x="1857" y="6084"/>
                    <a:pt x="1834" y="6098"/>
                    <a:pt x="1803" y="6098"/>
                  </a:cubicBezTo>
                  <a:cubicBezTo>
                    <a:pt x="1561" y="6098"/>
                    <a:pt x="800" y="5253"/>
                    <a:pt x="534" y="4485"/>
                  </a:cubicBezTo>
                  <a:cubicBezTo>
                    <a:pt x="34" y="5186"/>
                    <a:pt x="0" y="6087"/>
                    <a:pt x="434" y="6820"/>
                  </a:cubicBezTo>
                  <a:cubicBezTo>
                    <a:pt x="801" y="7488"/>
                    <a:pt x="1368" y="8055"/>
                    <a:pt x="2068" y="8355"/>
                  </a:cubicBezTo>
                  <a:cubicBezTo>
                    <a:pt x="2202" y="9422"/>
                    <a:pt x="2836" y="10790"/>
                    <a:pt x="3870" y="11290"/>
                  </a:cubicBezTo>
                  <a:cubicBezTo>
                    <a:pt x="4218" y="11487"/>
                    <a:pt x="4608" y="11581"/>
                    <a:pt x="4998" y="11581"/>
                  </a:cubicBezTo>
                  <a:cubicBezTo>
                    <a:pt x="5467" y="11581"/>
                    <a:pt x="5937" y="11445"/>
                    <a:pt x="6338" y="11190"/>
                  </a:cubicBezTo>
                  <a:cubicBezTo>
                    <a:pt x="6805" y="10857"/>
                    <a:pt x="5438" y="10957"/>
                    <a:pt x="4604" y="10356"/>
                  </a:cubicBezTo>
                  <a:cubicBezTo>
                    <a:pt x="4026" y="9964"/>
                    <a:pt x="3817" y="9651"/>
                    <a:pt x="4019" y="9651"/>
                  </a:cubicBezTo>
                  <a:cubicBezTo>
                    <a:pt x="4109" y="9651"/>
                    <a:pt x="4281" y="9712"/>
                    <a:pt x="4537" y="9856"/>
                  </a:cubicBezTo>
                  <a:cubicBezTo>
                    <a:pt x="5302" y="10284"/>
                    <a:pt x="6572" y="10769"/>
                    <a:pt x="7395" y="10769"/>
                  </a:cubicBezTo>
                  <a:cubicBezTo>
                    <a:pt x="7469" y="10769"/>
                    <a:pt x="7540" y="10765"/>
                    <a:pt x="7606" y="10757"/>
                  </a:cubicBezTo>
                  <a:cubicBezTo>
                    <a:pt x="8406" y="10656"/>
                    <a:pt x="9040" y="9722"/>
                    <a:pt x="8907" y="9489"/>
                  </a:cubicBezTo>
                  <a:cubicBezTo>
                    <a:pt x="8884" y="9455"/>
                    <a:pt x="8846" y="9441"/>
                    <a:pt x="8791" y="9441"/>
                  </a:cubicBezTo>
                  <a:cubicBezTo>
                    <a:pt x="8544" y="9441"/>
                    <a:pt x="7972" y="9729"/>
                    <a:pt x="7121" y="9729"/>
                  </a:cubicBezTo>
                  <a:cubicBezTo>
                    <a:pt x="7051" y="9729"/>
                    <a:pt x="6979" y="9727"/>
                    <a:pt x="6905" y="9722"/>
                  </a:cubicBezTo>
                  <a:cubicBezTo>
                    <a:pt x="5704" y="9689"/>
                    <a:pt x="4770" y="9155"/>
                    <a:pt x="4437" y="8622"/>
                  </a:cubicBezTo>
                  <a:cubicBezTo>
                    <a:pt x="4287" y="8396"/>
                    <a:pt x="4251" y="8293"/>
                    <a:pt x="4356" y="8293"/>
                  </a:cubicBezTo>
                  <a:cubicBezTo>
                    <a:pt x="4483" y="8293"/>
                    <a:pt x="4818" y="8447"/>
                    <a:pt x="5404" y="8722"/>
                  </a:cubicBezTo>
                  <a:cubicBezTo>
                    <a:pt x="6089" y="9043"/>
                    <a:pt x="7144" y="9309"/>
                    <a:pt x="8006" y="9309"/>
                  </a:cubicBezTo>
                  <a:cubicBezTo>
                    <a:pt x="8488" y="9309"/>
                    <a:pt x="8910" y="9225"/>
                    <a:pt x="9174" y="9022"/>
                  </a:cubicBezTo>
                  <a:cubicBezTo>
                    <a:pt x="9907" y="8422"/>
                    <a:pt x="9941" y="7521"/>
                    <a:pt x="9807" y="7321"/>
                  </a:cubicBezTo>
                  <a:cubicBezTo>
                    <a:pt x="9793" y="7299"/>
                    <a:pt x="9770" y="7290"/>
                    <a:pt x="9738" y="7290"/>
                  </a:cubicBezTo>
                  <a:cubicBezTo>
                    <a:pt x="9480" y="7290"/>
                    <a:pt x="8657" y="7922"/>
                    <a:pt x="7423" y="7922"/>
                  </a:cubicBezTo>
                  <a:cubicBezTo>
                    <a:pt x="7395" y="7922"/>
                    <a:pt x="7367" y="7922"/>
                    <a:pt x="7339" y="7921"/>
                  </a:cubicBezTo>
                  <a:cubicBezTo>
                    <a:pt x="5871" y="7888"/>
                    <a:pt x="4670" y="7254"/>
                    <a:pt x="4837" y="6687"/>
                  </a:cubicBezTo>
                  <a:cubicBezTo>
                    <a:pt x="4899" y="6411"/>
                    <a:pt x="5031" y="6318"/>
                    <a:pt x="5266" y="6318"/>
                  </a:cubicBezTo>
                  <a:cubicBezTo>
                    <a:pt x="5542" y="6318"/>
                    <a:pt x="5959" y="6446"/>
                    <a:pt x="6572" y="6554"/>
                  </a:cubicBezTo>
                  <a:cubicBezTo>
                    <a:pt x="7052" y="6624"/>
                    <a:pt x="7717" y="6671"/>
                    <a:pt x="8371" y="6671"/>
                  </a:cubicBezTo>
                  <a:cubicBezTo>
                    <a:pt x="9261" y="6671"/>
                    <a:pt x="10128" y="6584"/>
                    <a:pt x="10475" y="6353"/>
                  </a:cubicBezTo>
                  <a:cubicBezTo>
                    <a:pt x="11042" y="5953"/>
                    <a:pt x="11142" y="4619"/>
                    <a:pt x="10875" y="4519"/>
                  </a:cubicBezTo>
                  <a:cubicBezTo>
                    <a:pt x="10858" y="4509"/>
                    <a:pt x="10838" y="4505"/>
                    <a:pt x="10814" y="4505"/>
                  </a:cubicBezTo>
                  <a:cubicBezTo>
                    <a:pt x="10506" y="4505"/>
                    <a:pt x="9601" y="5260"/>
                    <a:pt x="8206" y="5353"/>
                  </a:cubicBezTo>
                  <a:cubicBezTo>
                    <a:pt x="8095" y="5358"/>
                    <a:pt x="7989" y="5360"/>
                    <a:pt x="7887" y="5360"/>
                  </a:cubicBezTo>
                  <a:cubicBezTo>
                    <a:pt x="6635" y="5360"/>
                    <a:pt x="6045" y="5004"/>
                    <a:pt x="6538" y="4819"/>
                  </a:cubicBezTo>
                  <a:cubicBezTo>
                    <a:pt x="7072" y="4585"/>
                    <a:pt x="10074" y="4585"/>
                    <a:pt x="10441" y="4219"/>
                  </a:cubicBezTo>
                  <a:cubicBezTo>
                    <a:pt x="10841" y="3852"/>
                    <a:pt x="10942" y="1483"/>
                    <a:pt x="10942" y="1483"/>
                  </a:cubicBezTo>
                  <a:cubicBezTo>
                    <a:pt x="10942" y="1483"/>
                    <a:pt x="9354" y="812"/>
                    <a:pt x="8837" y="812"/>
                  </a:cubicBezTo>
                  <a:cubicBezTo>
                    <a:pt x="8813" y="812"/>
                    <a:pt x="8792" y="813"/>
                    <a:pt x="8773" y="816"/>
                  </a:cubicBezTo>
                  <a:cubicBezTo>
                    <a:pt x="8340" y="849"/>
                    <a:pt x="6905" y="2351"/>
                    <a:pt x="6605" y="3051"/>
                  </a:cubicBezTo>
                  <a:cubicBezTo>
                    <a:pt x="6505" y="3262"/>
                    <a:pt x="6414" y="3346"/>
                    <a:pt x="6340" y="3346"/>
                  </a:cubicBezTo>
                  <a:cubicBezTo>
                    <a:pt x="6170" y="3346"/>
                    <a:pt x="6098" y="2891"/>
                    <a:pt x="6238" y="2517"/>
                  </a:cubicBezTo>
                  <a:cubicBezTo>
                    <a:pt x="6438" y="1984"/>
                    <a:pt x="7372" y="649"/>
                    <a:pt x="8006" y="382"/>
                  </a:cubicBezTo>
                  <a:cubicBezTo>
                    <a:pt x="7536" y="176"/>
                    <a:pt x="7024" y="1"/>
                    <a:pt x="660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6074750" y="2163375"/>
              <a:ext cx="278550" cy="289525"/>
            </a:xfrm>
            <a:custGeom>
              <a:avLst/>
              <a:gdLst/>
              <a:ahLst/>
              <a:cxnLst/>
              <a:rect l="l" t="t" r="r" b="b"/>
              <a:pathLst>
                <a:path w="11142" h="11581" extrusionOk="0">
                  <a:moveTo>
                    <a:pt x="6601" y="1"/>
                  </a:moveTo>
                  <a:cubicBezTo>
                    <a:pt x="6273" y="1"/>
                    <a:pt x="5998" y="106"/>
                    <a:pt x="5838" y="382"/>
                  </a:cubicBezTo>
                  <a:cubicBezTo>
                    <a:pt x="5337" y="1450"/>
                    <a:pt x="5004" y="2584"/>
                    <a:pt x="4904" y="3752"/>
                  </a:cubicBezTo>
                  <a:cubicBezTo>
                    <a:pt x="4860" y="4383"/>
                    <a:pt x="4561" y="4985"/>
                    <a:pt x="4331" y="4985"/>
                  </a:cubicBezTo>
                  <a:cubicBezTo>
                    <a:pt x="4208" y="4985"/>
                    <a:pt x="4105" y="4814"/>
                    <a:pt x="4070" y="4385"/>
                  </a:cubicBezTo>
                  <a:cubicBezTo>
                    <a:pt x="3970" y="3151"/>
                    <a:pt x="4470" y="816"/>
                    <a:pt x="5204" y="249"/>
                  </a:cubicBezTo>
                  <a:lnTo>
                    <a:pt x="5204" y="249"/>
                  </a:lnTo>
                  <a:cubicBezTo>
                    <a:pt x="4403" y="316"/>
                    <a:pt x="2435" y="1083"/>
                    <a:pt x="2435" y="2451"/>
                  </a:cubicBezTo>
                  <a:cubicBezTo>
                    <a:pt x="2469" y="3852"/>
                    <a:pt x="2936" y="5119"/>
                    <a:pt x="2936" y="5586"/>
                  </a:cubicBezTo>
                  <a:cubicBezTo>
                    <a:pt x="2927" y="5701"/>
                    <a:pt x="2885" y="5755"/>
                    <a:pt x="2823" y="5755"/>
                  </a:cubicBezTo>
                  <a:cubicBezTo>
                    <a:pt x="2651" y="5755"/>
                    <a:pt x="2323" y="5339"/>
                    <a:pt x="2102" y="4652"/>
                  </a:cubicBezTo>
                  <a:cubicBezTo>
                    <a:pt x="1768" y="3718"/>
                    <a:pt x="1468" y="2384"/>
                    <a:pt x="1935" y="1717"/>
                  </a:cubicBezTo>
                  <a:lnTo>
                    <a:pt x="1935" y="1717"/>
                  </a:lnTo>
                  <a:cubicBezTo>
                    <a:pt x="1134" y="1984"/>
                    <a:pt x="367" y="2317"/>
                    <a:pt x="768" y="3818"/>
                  </a:cubicBezTo>
                  <a:cubicBezTo>
                    <a:pt x="1168" y="5319"/>
                    <a:pt x="1968" y="5753"/>
                    <a:pt x="1868" y="6053"/>
                  </a:cubicBezTo>
                  <a:cubicBezTo>
                    <a:pt x="1857" y="6084"/>
                    <a:pt x="1834" y="6098"/>
                    <a:pt x="1803" y="6098"/>
                  </a:cubicBezTo>
                  <a:cubicBezTo>
                    <a:pt x="1561" y="6098"/>
                    <a:pt x="800" y="5253"/>
                    <a:pt x="534" y="4485"/>
                  </a:cubicBezTo>
                  <a:cubicBezTo>
                    <a:pt x="34" y="5186"/>
                    <a:pt x="0" y="6087"/>
                    <a:pt x="434" y="6820"/>
                  </a:cubicBezTo>
                  <a:cubicBezTo>
                    <a:pt x="801" y="7488"/>
                    <a:pt x="1368" y="8055"/>
                    <a:pt x="2068" y="8355"/>
                  </a:cubicBezTo>
                  <a:cubicBezTo>
                    <a:pt x="2202" y="9422"/>
                    <a:pt x="2836" y="10790"/>
                    <a:pt x="3870" y="11290"/>
                  </a:cubicBezTo>
                  <a:cubicBezTo>
                    <a:pt x="4218" y="11487"/>
                    <a:pt x="4608" y="11581"/>
                    <a:pt x="4998" y="11581"/>
                  </a:cubicBezTo>
                  <a:cubicBezTo>
                    <a:pt x="5467" y="11581"/>
                    <a:pt x="5937" y="11445"/>
                    <a:pt x="6338" y="11190"/>
                  </a:cubicBezTo>
                  <a:cubicBezTo>
                    <a:pt x="6805" y="10857"/>
                    <a:pt x="5438" y="10957"/>
                    <a:pt x="4604" y="10356"/>
                  </a:cubicBezTo>
                  <a:cubicBezTo>
                    <a:pt x="4026" y="9964"/>
                    <a:pt x="3817" y="9651"/>
                    <a:pt x="4019" y="9651"/>
                  </a:cubicBezTo>
                  <a:cubicBezTo>
                    <a:pt x="4109" y="9651"/>
                    <a:pt x="4281" y="9712"/>
                    <a:pt x="4537" y="9856"/>
                  </a:cubicBezTo>
                  <a:cubicBezTo>
                    <a:pt x="5302" y="10284"/>
                    <a:pt x="6572" y="10769"/>
                    <a:pt x="7395" y="10769"/>
                  </a:cubicBezTo>
                  <a:cubicBezTo>
                    <a:pt x="7469" y="10769"/>
                    <a:pt x="7540" y="10765"/>
                    <a:pt x="7606" y="10757"/>
                  </a:cubicBezTo>
                  <a:cubicBezTo>
                    <a:pt x="8406" y="10656"/>
                    <a:pt x="9040" y="9722"/>
                    <a:pt x="8907" y="9489"/>
                  </a:cubicBezTo>
                  <a:cubicBezTo>
                    <a:pt x="8884" y="9455"/>
                    <a:pt x="8846" y="9441"/>
                    <a:pt x="8791" y="9441"/>
                  </a:cubicBezTo>
                  <a:cubicBezTo>
                    <a:pt x="8544" y="9441"/>
                    <a:pt x="7972" y="9729"/>
                    <a:pt x="7121" y="9729"/>
                  </a:cubicBezTo>
                  <a:cubicBezTo>
                    <a:pt x="7051" y="9729"/>
                    <a:pt x="6979" y="9727"/>
                    <a:pt x="6905" y="9722"/>
                  </a:cubicBezTo>
                  <a:cubicBezTo>
                    <a:pt x="5704" y="9689"/>
                    <a:pt x="4770" y="9155"/>
                    <a:pt x="4437" y="8622"/>
                  </a:cubicBezTo>
                  <a:cubicBezTo>
                    <a:pt x="4287" y="8396"/>
                    <a:pt x="4251" y="8293"/>
                    <a:pt x="4356" y="8293"/>
                  </a:cubicBezTo>
                  <a:cubicBezTo>
                    <a:pt x="4483" y="8293"/>
                    <a:pt x="4818" y="8447"/>
                    <a:pt x="5404" y="8722"/>
                  </a:cubicBezTo>
                  <a:cubicBezTo>
                    <a:pt x="6089" y="9043"/>
                    <a:pt x="7144" y="9309"/>
                    <a:pt x="8006" y="9309"/>
                  </a:cubicBezTo>
                  <a:cubicBezTo>
                    <a:pt x="8488" y="9309"/>
                    <a:pt x="8910" y="9225"/>
                    <a:pt x="9174" y="9022"/>
                  </a:cubicBezTo>
                  <a:cubicBezTo>
                    <a:pt x="9907" y="8422"/>
                    <a:pt x="9941" y="7521"/>
                    <a:pt x="9807" y="7321"/>
                  </a:cubicBezTo>
                  <a:cubicBezTo>
                    <a:pt x="9793" y="7299"/>
                    <a:pt x="9770" y="7290"/>
                    <a:pt x="9738" y="7290"/>
                  </a:cubicBezTo>
                  <a:cubicBezTo>
                    <a:pt x="9480" y="7290"/>
                    <a:pt x="8657" y="7922"/>
                    <a:pt x="7423" y="7922"/>
                  </a:cubicBezTo>
                  <a:cubicBezTo>
                    <a:pt x="7395" y="7922"/>
                    <a:pt x="7367" y="7922"/>
                    <a:pt x="7339" y="7921"/>
                  </a:cubicBezTo>
                  <a:cubicBezTo>
                    <a:pt x="5871" y="7888"/>
                    <a:pt x="4670" y="7254"/>
                    <a:pt x="4837" y="6687"/>
                  </a:cubicBezTo>
                  <a:cubicBezTo>
                    <a:pt x="4899" y="6411"/>
                    <a:pt x="5031" y="6318"/>
                    <a:pt x="5266" y="6318"/>
                  </a:cubicBezTo>
                  <a:cubicBezTo>
                    <a:pt x="5542" y="6318"/>
                    <a:pt x="5959" y="6446"/>
                    <a:pt x="6572" y="6554"/>
                  </a:cubicBezTo>
                  <a:cubicBezTo>
                    <a:pt x="7052" y="6624"/>
                    <a:pt x="7717" y="6671"/>
                    <a:pt x="8371" y="6671"/>
                  </a:cubicBezTo>
                  <a:cubicBezTo>
                    <a:pt x="9261" y="6671"/>
                    <a:pt x="10128" y="6584"/>
                    <a:pt x="10475" y="6353"/>
                  </a:cubicBezTo>
                  <a:cubicBezTo>
                    <a:pt x="11042" y="5953"/>
                    <a:pt x="11142" y="4619"/>
                    <a:pt x="10875" y="4519"/>
                  </a:cubicBezTo>
                  <a:cubicBezTo>
                    <a:pt x="10858" y="4509"/>
                    <a:pt x="10838" y="4505"/>
                    <a:pt x="10814" y="4505"/>
                  </a:cubicBezTo>
                  <a:cubicBezTo>
                    <a:pt x="10506" y="4505"/>
                    <a:pt x="9601" y="5260"/>
                    <a:pt x="8206" y="5353"/>
                  </a:cubicBezTo>
                  <a:cubicBezTo>
                    <a:pt x="8095" y="5358"/>
                    <a:pt x="7989" y="5360"/>
                    <a:pt x="7887" y="5360"/>
                  </a:cubicBezTo>
                  <a:cubicBezTo>
                    <a:pt x="6635" y="5360"/>
                    <a:pt x="6045" y="5004"/>
                    <a:pt x="6538" y="4819"/>
                  </a:cubicBezTo>
                  <a:cubicBezTo>
                    <a:pt x="7072" y="4585"/>
                    <a:pt x="10074" y="4585"/>
                    <a:pt x="10441" y="4219"/>
                  </a:cubicBezTo>
                  <a:cubicBezTo>
                    <a:pt x="10841" y="3852"/>
                    <a:pt x="10942" y="1483"/>
                    <a:pt x="10942" y="1483"/>
                  </a:cubicBezTo>
                  <a:cubicBezTo>
                    <a:pt x="10942" y="1483"/>
                    <a:pt x="9354" y="812"/>
                    <a:pt x="8837" y="812"/>
                  </a:cubicBezTo>
                  <a:cubicBezTo>
                    <a:pt x="8813" y="812"/>
                    <a:pt x="8792" y="813"/>
                    <a:pt x="8773" y="816"/>
                  </a:cubicBezTo>
                  <a:cubicBezTo>
                    <a:pt x="8340" y="849"/>
                    <a:pt x="6905" y="2351"/>
                    <a:pt x="6605" y="3051"/>
                  </a:cubicBezTo>
                  <a:cubicBezTo>
                    <a:pt x="6505" y="3262"/>
                    <a:pt x="6414" y="3346"/>
                    <a:pt x="6340" y="3346"/>
                  </a:cubicBezTo>
                  <a:cubicBezTo>
                    <a:pt x="6170" y="3346"/>
                    <a:pt x="6098" y="2891"/>
                    <a:pt x="6238" y="2517"/>
                  </a:cubicBezTo>
                  <a:cubicBezTo>
                    <a:pt x="6438" y="1984"/>
                    <a:pt x="7372" y="649"/>
                    <a:pt x="8006" y="382"/>
                  </a:cubicBezTo>
                  <a:cubicBezTo>
                    <a:pt x="7536" y="176"/>
                    <a:pt x="7024" y="1"/>
                    <a:pt x="6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6041400" y="2472300"/>
              <a:ext cx="149275" cy="440500"/>
            </a:xfrm>
            <a:custGeom>
              <a:avLst/>
              <a:gdLst/>
              <a:ahLst/>
              <a:cxnLst/>
              <a:rect l="l" t="t" r="r" b="b"/>
              <a:pathLst>
                <a:path w="5971" h="17620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168" y="401"/>
                    <a:pt x="2235" y="1068"/>
                    <a:pt x="3069" y="1969"/>
                  </a:cubicBezTo>
                  <a:cubicBezTo>
                    <a:pt x="4770" y="3970"/>
                    <a:pt x="5204" y="6772"/>
                    <a:pt x="5471" y="9274"/>
                  </a:cubicBezTo>
                  <a:cubicBezTo>
                    <a:pt x="5604" y="10675"/>
                    <a:pt x="5637" y="12043"/>
                    <a:pt x="5537" y="13444"/>
                  </a:cubicBezTo>
                  <a:cubicBezTo>
                    <a:pt x="5404" y="14811"/>
                    <a:pt x="5170" y="16179"/>
                    <a:pt x="4837" y="17480"/>
                  </a:cubicBezTo>
                  <a:cubicBezTo>
                    <a:pt x="4816" y="17562"/>
                    <a:pt x="4859" y="17619"/>
                    <a:pt x="4903" y="17619"/>
                  </a:cubicBezTo>
                  <a:cubicBezTo>
                    <a:pt x="4930" y="17619"/>
                    <a:pt x="4958" y="17598"/>
                    <a:pt x="4970" y="17547"/>
                  </a:cubicBezTo>
                  <a:cubicBezTo>
                    <a:pt x="5604" y="15979"/>
                    <a:pt x="5904" y="14311"/>
                    <a:pt x="5938" y="12610"/>
                  </a:cubicBezTo>
                  <a:cubicBezTo>
                    <a:pt x="5971" y="11142"/>
                    <a:pt x="5904" y="9641"/>
                    <a:pt x="5704" y="8173"/>
                  </a:cubicBezTo>
                  <a:cubicBezTo>
                    <a:pt x="5537" y="6706"/>
                    <a:pt x="5204" y="5305"/>
                    <a:pt x="4670" y="3970"/>
                  </a:cubicBezTo>
                  <a:cubicBezTo>
                    <a:pt x="4203" y="2803"/>
                    <a:pt x="3469" y="1802"/>
                    <a:pt x="2502" y="1001"/>
                  </a:cubicBezTo>
                  <a:cubicBezTo>
                    <a:pt x="1801" y="401"/>
                    <a:pt x="934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6054725" y="2585725"/>
              <a:ext cx="102600" cy="331725"/>
            </a:xfrm>
            <a:custGeom>
              <a:avLst/>
              <a:gdLst/>
              <a:ahLst/>
              <a:cxnLst/>
              <a:rect l="l" t="t" r="r" b="b"/>
              <a:pathLst>
                <a:path w="4104" h="13269" extrusionOk="0">
                  <a:moveTo>
                    <a:pt x="34" y="0"/>
                  </a:moveTo>
                  <a:cubicBezTo>
                    <a:pt x="1" y="0"/>
                    <a:pt x="34" y="67"/>
                    <a:pt x="34" y="67"/>
                  </a:cubicBezTo>
                  <a:cubicBezTo>
                    <a:pt x="1635" y="1601"/>
                    <a:pt x="2769" y="3536"/>
                    <a:pt x="3303" y="5671"/>
                  </a:cubicBezTo>
                  <a:cubicBezTo>
                    <a:pt x="3570" y="6872"/>
                    <a:pt x="3737" y="8139"/>
                    <a:pt x="3770" y="9374"/>
                  </a:cubicBezTo>
                  <a:cubicBezTo>
                    <a:pt x="3837" y="10641"/>
                    <a:pt x="3770" y="11909"/>
                    <a:pt x="3570" y="13176"/>
                  </a:cubicBezTo>
                  <a:cubicBezTo>
                    <a:pt x="3553" y="13243"/>
                    <a:pt x="3603" y="13268"/>
                    <a:pt x="3658" y="13268"/>
                  </a:cubicBezTo>
                  <a:cubicBezTo>
                    <a:pt x="3712" y="13268"/>
                    <a:pt x="3770" y="13243"/>
                    <a:pt x="3770" y="13210"/>
                  </a:cubicBezTo>
                  <a:cubicBezTo>
                    <a:pt x="4004" y="11942"/>
                    <a:pt x="4104" y="10608"/>
                    <a:pt x="4037" y="9307"/>
                  </a:cubicBezTo>
                  <a:cubicBezTo>
                    <a:pt x="4004" y="8006"/>
                    <a:pt x="3837" y="6738"/>
                    <a:pt x="3537" y="5471"/>
                  </a:cubicBezTo>
                  <a:cubicBezTo>
                    <a:pt x="2936" y="3336"/>
                    <a:pt x="1869" y="12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6101425" y="2687125"/>
              <a:ext cx="31725" cy="220100"/>
            </a:xfrm>
            <a:custGeom>
              <a:avLst/>
              <a:gdLst/>
              <a:ahLst/>
              <a:cxnLst/>
              <a:rect l="l" t="t" r="r" b="b"/>
              <a:pathLst>
                <a:path w="1269" h="8804" extrusionOk="0">
                  <a:moveTo>
                    <a:pt x="181" y="0"/>
                  </a:moveTo>
                  <a:cubicBezTo>
                    <a:pt x="173" y="0"/>
                    <a:pt x="168" y="4"/>
                    <a:pt x="168" y="14"/>
                  </a:cubicBezTo>
                  <a:cubicBezTo>
                    <a:pt x="1" y="1548"/>
                    <a:pt x="34" y="3049"/>
                    <a:pt x="201" y="4550"/>
                  </a:cubicBezTo>
                  <a:cubicBezTo>
                    <a:pt x="301" y="5985"/>
                    <a:pt x="601" y="7419"/>
                    <a:pt x="1102" y="8753"/>
                  </a:cubicBezTo>
                  <a:cubicBezTo>
                    <a:pt x="1120" y="8790"/>
                    <a:pt x="1140" y="8804"/>
                    <a:pt x="1161" y="8804"/>
                  </a:cubicBezTo>
                  <a:cubicBezTo>
                    <a:pt x="1215" y="8804"/>
                    <a:pt x="1268" y="8702"/>
                    <a:pt x="1268" y="8653"/>
                  </a:cubicBezTo>
                  <a:cubicBezTo>
                    <a:pt x="1135" y="7920"/>
                    <a:pt x="935" y="7186"/>
                    <a:pt x="801" y="6519"/>
                  </a:cubicBezTo>
                  <a:cubicBezTo>
                    <a:pt x="668" y="5818"/>
                    <a:pt x="534" y="5118"/>
                    <a:pt x="468" y="4417"/>
                  </a:cubicBezTo>
                  <a:cubicBezTo>
                    <a:pt x="301" y="2983"/>
                    <a:pt x="234" y="1515"/>
                    <a:pt x="234" y="47"/>
                  </a:cubicBezTo>
                  <a:cubicBezTo>
                    <a:pt x="234" y="24"/>
                    <a:pt x="20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6078925" y="2308150"/>
              <a:ext cx="89825" cy="229175"/>
            </a:xfrm>
            <a:custGeom>
              <a:avLst/>
              <a:gdLst/>
              <a:ahLst/>
              <a:cxnLst/>
              <a:rect l="l" t="t" r="r" b="b"/>
              <a:pathLst>
                <a:path w="3593" h="9167" extrusionOk="0">
                  <a:moveTo>
                    <a:pt x="3565" y="0"/>
                  </a:moveTo>
                  <a:cubicBezTo>
                    <a:pt x="3557" y="0"/>
                    <a:pt x="3546" y="8"/>
                    <a:pt x="3536" y="29"/>
                  </a:cubicBezTo>
                  <a:cubicBezTo>
                    <a:pt x="2368" y="1263"/>
                    <a:pt x="1468" y="2731"/>
                    <a:pt x="901" y="4365"/>
                  </a:cubicBezTo>
                  <a:cubicBezTo>
                    <a:pt x="634" y="5099"/>
                    <a:pt x="434" y="5866"/>
                    <a:pt x="267" y="6633"/>
                  </a:cubicBezTo>
                  <a:cubicBezTo>
                    <a:pt x="67" y="7434"/>
                    <a:pt x="0" y="8235"/>
                    <a:pt x="67" y="9035"/>
                  </a:cubicBezTo>
                  <a:cubicBezTo>
                    <a:pt x="67" y="9101"/>
                    <a:pt x="124" y="9166"/>
                    <a:pt x="173" y="9166"/>
                  </a:cubicBezTo>
                  <a:cubicBezTo>
                    <a:pt x="199" y="9166"/>
                    <a:pt x="222" y="9148"/>
                    <a:pt x="234" y="9102"/>
                  </a:cubicBezTo>
                  <a:cubicBezTo>
                    <a:pt x="300" y="8702"/>
                    <a:pt x="334" y="8301"/>
                    <a:pt x="334" y="7901"/>
                  </a:cubicBezTo>
                  <a:cubicBezTo>
                    <a:pt x="367" y="7467"/>
                    <a:pt x="434" y="7100"/>
                    <a:pt x="534" y="6700"/>
                  </a:cubicBezTo>
                  <a:cubicBezTo>
                    <a:pt x="667" y="5866"/>
                    <a:pt x="901" y="5066"/>
                    <a:pt x="1201" y="4265"/>
                  </a:cubicBezTo>
                  <a:cubicBezTo>
                    <a:pt x="1801" y="2764"/>
                    <a:pt x="2602" y="1363"/>
                    <a:pt x="3569" y="62"/>
                  </a:cubicBezTo>
                  <a:cubicBezTo>
                    <a:pt x="3592" y="39"/>
                    <a:pt x="3584" y="0"/>
                    <a:pt x="3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5787875" y="2334150"/>
              <a:ext cx="366950" cy="265800"/>
            </a:xfrm>
            <a:custGeom>
              <a:avLst/>
              <a:gdLst/>
              <a:ahLst/>
              <a:cxnLst/>
              <a:rect l="l" t="t" r="r" b="b"/>
              <a:pathLst>
                <a:path w="14678" h="10632" extrusionOk="0">
                  <a:moveTo>
                    <a:pt x="7019" y="1"/>
                  </a:moveTo>
                  <a:cubicBezTo>
                    <a:pt x="6512" y="1"/>
                    <a:pt x="6172" y="256"/>
                    <a:pt x="6172" y="256"/>
                  </a:cubicBezTo>
                  <a:cubicBezTo>
                    <a:pt x="6639" y="790"/>
                    <a:pt x="6972" y="1390"/>
                    <a:pt x="7239" y="2058"/>
                  </a:cubicBezTo>
                  <a:cubicBezTo>
                    <a:pt x="7739" y="3258"/>
                    <a:pt x="7806" y="3725"/>
                    <a:pt x="7673" y="3725"/>
                  </a:cubicBezTo>
                  <a:cubicBezTo>
                    <a:pt x="7662" y="3728"/>
                    <a:pt x="7651" y="3729"/>
                    <a:pt x="7641" y="3729"/>
                  </a:cubicBezTo>
                  <a:cubicBezTo>
                    <a:pt x="7378" y="3729"/>
                    <a:pt x="7415" y="2881"/>
                    <a:pt x="5905" y="857"/>
                  </a:cubicBezTo>
                  <a:cubicBezTo>
                    <a:pt x="5534" y="313"/>
                    <a:pt x="4944" y="8"/>
                    <a:pt x="4324" y="8"/>
                  </a:cubicBezTo>
                  <a:cubicBezTo>
                    <a:pt x="4107" y="8"/>
                    <a:pt x="3886" y="45"/>
                    <a:pt x="3670" y="123"/>
                  </a:cubicBezTo>
                  <a:cubicBezTo>
                    <a:pt x="4137" y="657"/>
                    <a:pt x="4437" y="1324"/>
                    <a:pt x="4637" y="1991"/>
                  </a:cubicBezTo>
                  <a:cubicBezTo>
                    <a:pt x="4908" y="2877"/>
                    <a:pt x="4915" y="3155"/>
                    <a:pt x="4843" y="3155"/>
                  </a:cubicBezTo>
                  <a:cubicBezTo>
                    <a:pt x="4782" y="3155"/>
                    <a:pt x="4665" y="2957"/>
                    <a:pt x="4604" y="2758"/>
                  </a:cubicBezTo>
                  <a:cubicBezTo>
                    <a:pt x="4003" y="757"/>
                    <a:pt x="3336" y="490"/>
                    <a:pt x="3336" y="490"/>
                  </a:cubicBezTo>
                  <a:cubicBezTo>
                    <a:pt x="3259" y="474"/>
                    <a:pt x="3183" y="467"/>
                    <a:pt x="3107" y="467"/>
                  </a:cubicBezTo>
                  <a:cubicBezTo>
                    <a:pt x="2688" y="467"/>
                    <a:pt x="2295" y="695"/>
                    <a:pt x="2069" y="1090"/>
                  </a:cubicBezTo>
                  <a:cubicBezTo>
                    <a:pt x="3269" y="2024"/>
                    <a:pt x="3470" y="2825"/>
                    <a:pt x="3269" y="2992"/>
                  </a:cubicBezTo>
                  <a:cubicBezTo>
                    <a:pt x="3255" y="3002"/>
                    <a:pt x="3237" y="3007"/>
                    <a:pt x="3217" y="3007"/>
                  </a:cubicBezTo>
                  <a:cubicBezTo>
                    <a:pt x="2922" y="3007"/>
                    <a:pt x="2087" y="1902"/>
                    <a:pt x="1368" y="1090"/>
                  </a:cubicBezTo>
                  <a:cubicBezTo>
                    <a:pt x="901" y="1324"/>
                    <a:pt x="0" y="2558"/>
                    <a:pt x="0" y="2558"/>
                  </a:cubicBezTo>
                  <a:cubicBezTo>
                    <a:pt x="467" y="3225"/>
                    <a:pt x="1068" y="3792"/>
                    <a:pt x="1735" y="4292"/>
                  </a:cubicBezTo>
                  <a:cubicBezTo>
                    <a:pt x="2802" y="5026"/>
                    <a:pt x="4837" y="4626"/>
                    <a:pt x="4304" y="5093"/>
                  </a:cubicBezTo>
                  <a:cubicBezTo>
                    <a:pt x="4148" y="5229"/>
                    <a:pt x="3896" y="5278"/>
                    <a:pt x="3617" y="5278"/>
                  </a:cubicBezTo>
                  <a:cubicBezTo>
                    <a:pt x="2939" y="5278"/>
                    <a:pt x="2102" y="4993"/>
                    <a:pt x="2102" y="4993"/>
                  </a:cubicBezTo>
                  <a:lnTo>
                    <a:pt x="2102" y="4993"/>
                  </a:lnTo>
                  <a:cubicBezTo>
                    <a:pt x="2102" y="4993"/>
                    <a:pt x="2769" y="6294"/>
                    <a:pt x="3803" y="6594"/>
                  </a:cubicBezTo>
                  <a:cubicBezTo>
                    <a:pt x="4134" y="6677"/>
                    <a:pt x="4404" y="6715"/>
                    <a:pt x="4655" y="6715"/>
                  </a:cubicBezTo>
                  <a:cubicBezTo>
                    <a:pt x="5216" y="6715"/>
                    <a:pt x="5687" y="6527"/>
                    <a:pt x="6538" y="6227"/>
                  </a:cubicBezTo>
                  <a:cubicBezTo>
                    <a:pt x="6949" y="6087"/>
                    <a:pt x="7202" y="6027"/>
                    <a:pt x="7336" y="6027"/>
                  </a:cubicBezTo>
                  <a:cubicBezTo>
                    <a:pt x="7617" y="6027"/>
                    <a:pt x="7378" y="6289"/>
                    <a:pt x="6972" y="6628"/>
                  </a:cubicBezTo>
                  <a:cubicBezTo>
                    <a:pt x="6268" y="7169"/>
                    <a:pt x="5300" y="7315"/>
                    <a:pt x="4514" y="7315"/>
                  </a:cubicBezTo>
                  <a:cubicBezTo>
                    <a:pt x="4332" y="7315"/>
                    <a:pt x="4160" y="7307"/>
                    <a:pt x="4003" y="7295"/>
                  </a:cubicBezTo>
                  <a:lnTo>
                    <a:pt x="4003" y="7295"/>
                  </a:lnTo>
                  <a:cubicBezTo>
                    <a:pt x="4613" y="8108"/>
                    <a:pt x="5397" y="8378"/>
                    <a:pt x="6157" y="8378"/>
                  </a:cubicBezTo>
                  <a:cubicBezTo>
                    <a:pt x="6768" y="8378"/>
                    <a:pt x="7364" y="8203"/>
                    <a:pt x="7839" y="7995"/>
                  </a:cubicBezTo>
                  <a:cubicBezTo>
                    <a:pt x="8907" y="7495"/>
                    <a:pt x="8773" y="6928"/>
                    <a:pt x="9007" y="6861"/>
                  </a:cubicBezTo>
                  <a:cubicBezTo>
                    <a:pt x="9034" y="6852"/>
                    <a:pt x="9058" y="6847"/>
                    <a:pt x="9078" y="6847"/>
                  </a:cubicBezTo>
                  <a:cubicBezTo>
                    <a:pt x="9499" y="6847"/>
                    <a:pt x="8360" y="8761"/>
                    <a:pt x="6705" y="9430"/>
                  </a:cubicBezTo>
                  <a:cubicBezTo>
                    <a:pt x="7312" y="10206"/>
                    <a:pt x="7901" y="10312"/>
                    <a:pt x="8177" y="10312"/>
                  </a:cubicBezTo>
                  <a:cubicBezTo>
                    <a:pt x="8280" y="10312"/>
                    <a:pt x="8340" y="10297"/>
                    <a:pt x="8340" y="10297"/>
                  </a:cubicBezTo>
                  <a:cubicBezTo>
                    <a:pt x="9883" y="9268"/>
                    <a:pt x="9724" y="7745"/>
                    <a:pt x="10105" y="7745"/>
                  </a:cubicBezTo>
                  <a:cubicBezTo>
                    <a:pt x="10144" y="7745"/>
                    <a:pt x="10188" y="7761"/>
                    <a:pt x="10241" y="7795"/>
                  </a:cubicBezTo>
                  <a:cubicBezTo>
                    <a:pt x="10775" y="8195"/>
                    <a:pt x="9741" y="9696"/>
                    <a:pt x="8740" y="10630"/>
                  </a:cubicBezTo>
                  <a:cubicBezTo>
                    <a:pt x="8776" y="10631"/>
                    <a:pt x="8811" y="10632"/>
                    <a:pt x="8846" y="10632"/>
                  </a:cubicBezTo>
                  <a:cubicBezTo>
                    <a:pt x="11324" y="10632"/>
                    <a:pt x="13036" y="8338"/>
                    <a:pt x="12543" y="6661"/>
                  </a:cubicBezTo>
                  <a:cubicBezTo>
                    <a:pt x="14678" y="5160"/>
                    <a:pt x="12376" y="1857"/>
                    <a:pt x="12376" y="1857"/>
                  </a:cubicBezTo>
                  <a:cubicBezTo>
                    <a:pt x="12376" y="1857"/>
                    <a:pt x="12309" y="4960"/>
                    <a:pt x="11942" y="4993"/>
                  </a:cubicBezTo>
                  <a:cubicBezTo>
                    <a:pt x="11939" y="4993"/>
                    <a:pt x="11937" y="4993"/>
                    <a:pt x="11934" y="4993"/>
                  </a:cubicBezTo>
                  <a:cubicBezTo>
                    <a:pt x="11619" y="4993"/>
                    <a:pt x="12170" y="3145"/>
                    <a:pt x="11475" y="1657"/>
                  </a:cubicBezTo>
                  <a:cubicBezTo>
                    <a:pt x="11169" y="860"/>
                    <a:pt x="10411" y="344"/>
                    <a:pt x="9590" y="344"/>
                  </a:cubicBezTo>
                  <a:cubicBezTo>
                    <a:pt x="9519" y="344"/>
                    <a:pt x="9446" y="348"/>
                    <a:pt x="9374" y="356"/>
                  </a:cubicBezTo>
                  <a:cubicBezTo>
                    <a:pt x="9374" y="356"/>
                    <a:pt x="9574" y="757"/>
                    <a:pt x="9908" y="1657"/>
                  </a:cubicBezTo>
                  <a:cubicBezTo>
                    <a:pt x="10260" y="2554"/>
                    <a:pt x="10305" y="4067"/>
                    <a:pt x="10101" y="4067"/>
                  </a:cubicBezTo>
                  <a:cubicBezTo>
                    <a:pt x="10092" y="4067"/>
                    <a:pt x="10084" y="4064"/>
                    <a:pt x="10074" y="4059"/>
                  </a:cubicBezTo>
                  <a:cubicBezTo>
                    <a:pt x="9974" y="4026"/>
                    <a:pt x="9607" y="1891"/>
                    <a:pt x="8406" y="690"/>
                  </a:cubicBezTo>
                  <a:cubicBezTo>
                    <a:pt x="7898" y="153"/>
                    <a:pt x="7409" y="1"/>
                    <a:pt x="701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5787875" y="2334150"/>
              <a:ext cx="366950" cy="265800"/>
            </a:xfrm>
            <a:custGeom>
              <a:avLst/>
              <a:gdLst/>
              <a:ahLst/>
              <a:cxnLst/>
              <a:rect l="l" t="t" r="r" b="b"/>
              <a:pathLst>
                <a:path w="14678" h="10632" extrusionOk="0">
                  <a:moveTo>
                    <a:pt x="7019" y="1"/>
                  </a:moveTo>
                  <a:cubicBezTo>
                    <a:pt x="6512" y="1"/>
                    <a:pt x="6172" y="256"/>
                    <a:pt x="6172" y="256"/>
                  </a:cubicBezTo>
                  <a:cubicBezTo>
                    <a:pt x="6639" y="790"/>
                    <a:pt x="6972" y="1390"/>
                    <a:pt x="7239" y="2058"/>
                  </a:cubicBezTo>
                  <a:cubicBezTo>
                    <a:pt x="7739" y="3258"/>
                    <a:pt x="7806" y="3725"/>
                    <a:pt x="7673" y="3725"/>
                  </a:cubicBezTo>
                  <a:cubicBezTo>
                    <a:pt x="7662" y="3728"/>
                    <a:pt x="7651" y="3729"/>
                    <a:pt x="7641" y="3729"/>
                  </a:cubicBezTo>
                  <a:cubicBezTo>
                    <a:pt x="7378" y="3729"/>
                    <a:pt x="7415" y="2881"/>
                    <a:pt x="5905" y="857"/>
                  </a:cubicBezTo>
                  <a:cubicBezTo>
                    <a:pt x="5534" y="313"/>
                    <a:pt x="4944" y="8"/>
                    <a:pt x="4324" y="8"/>
                  </a:cubicBezTo>
                  <a:cubicBezTo>
                    <a:pt x="4107" y="8"/>
                    <a:pt x="3886" y="45"/>
                    <a:pt x="3670" y="123"/>
                  </a:cubicBezTo>
                  <a:cubicBezTo>
                    <a:pt x="4137" y="657"/>
                    <a:pt x="4437" y="1324"/>
                    <a:pt x="4637" y="1991"/>
                  </a:cubicBezTo>
                  <a:cubicBezTo>
                    <a:pt x="4908" y="2877"/>
                    <a:pt x="4915" y="3155"/>
                    <a:pt x="4843" y="3155"/>
                  </a:cubicBezTo>
                  <a:cubicBezTo>
                    <a:pt x="4782" y="3155"/>
                    <a:pt x="4665" y="2957"/>
                    <a:pt x="4604" y="2758"/>
                  </a:cubicBezTo>
                  <a:cubicBezTo>
                    <a:pt x="4003" y="757"/>
                    <a:pt x="3336" y="490"/>
                    <a:pt x="3336" y="490"/>
                  </a:cubicBezTo>
                  <a:cubicBezTo>
                    <a:pt x="3259" y="474"/>
                    <a:pt x="3183" y="467"/>
                    <a:pt x="3107" y="467"/>
                  </a:cubicBezTo>
                  <a:cubicBezTo>
                    <a:pt x="2688" y="467"/>
                    <a:pt x="2295" y="695"/>
                    <a:pt x="2069" y="1090"/>
                  </a:cubicBezTo>
                  <a:cubicBezTo>
                    <a:pt x="3269" y="2024"/>
                    <a:pt x="3470" y="2825"/>
                    <a:pt x="3269" y="2992"/>
                  </a:cubicBezTo>
                  <a:cubicBezTo>
                    <a:pt x="3255" y="3002"/>
                    <a:pt x="3237" y="3007"/>
                    <a:pt x="3217" y="3007"/>
                  </a:cubicBezTo>
                  <a:cubicBezTo>
                    <a:pt x="2922" y="3007"/>
                    <a:pt x="2087" y="1902"/>
                    <a:pt x="1368" y="1090"/>
                  </a:cubicBezTo>
                  <a:cubicBezTo>
                    <a:pt x="901" y="1324"/>
                    <a:pt x="0" y="2558"/>
                    <a:pt x="0" y="2558"/>
                  </a:cubicBezTo>
                  <a:cubicBezTo>
                    <a:pt x="467" y="3225"/>
                    <a:pt x="1068" y="3792"/>
                    <a:pt x="1735" y="4292"/>
                  </a:cubicBezTo>
                  <a:cubicBezTo>
                    <a:pt x="2802" y="5026"/>
                    <a:pt x="4837" y="4626"/>
                    <a:pt x="4304" y="5093"/>
                  </a:cubicBezTo>
                  <a:cubicBezTo>
                    <a:pt x="4148" y="5229"/>
                    <a:pt x="3896" y="5278"/>
                    <a:pt x="3617" y="5278"/>
                  </a:cubicBezTo>
                  <a:cubicBezTo>
                    <a:pt x="2939" y="5278"/>
                    <a:pt x="2102" y="4993"/>
                    <a:pt x="2102" y="4993"/>
                  </a:cubicBezTo>
                  <a:lnTo>
                    <a:pt x="2102" y="4993"/>
                  </a:lnTo>
                  <a:cubicBezTo>
                    <a:pt x="2102" y="4993"/>
                    <a:pt x="2769" y="6294"/>
                    <a:pt x="3803" y="6594"/>
                  </a:cubicBezTo>
                  <a:cubicBezTo>
                    <a:pt x="4134" y="6677"/>
                    <a:pt x="4404" y="6715"/>
                    <a:pt x="4655" y="6715"/>
                  </a:cubicBezTo>
                  <a:cubicBezTo>
                    <a:pt x="5216" y="6715"/>
                    <a:pt x="5687" y="6527"/>
                    <a:pt x="6538" y="6227"/>
                  </a:cubicBezTo>
                  <a:cubicBezTo>
                    <a:pt x="6949" y="6087"/>
                    <a:pt x="7202" y="6027"/>
                    <a:pt x="7336" y="6027"/>
                  </a:cubicBezTo>
                  <a:cubicBezTo>
                    <a:pt x="7617" y="6027"/>
                    <a:pt x="7378" y="6289"/>
                    <a:pt x="6972" y="6628"/>
                  </a:cubicBezTo>
                  <a:cubicBezTo>
                    <a:pt x="6268" y="7169"/>
                    <a:pt x="5300" y="7315"/>
                    <a:pt x="4514" y="7315"/>
                  </a:cubicBezTo>
                  <a:cubicBezTo>
                    <a:pt x="4332" y="7315"/>
                    <a:pt x="4160" y="7307"/>
                    <a:pt x="4003" y="7295"/>
                  </a:cubicBezTo>
                  <a:lnTo>
                    <a:pt x="4003" y="7295"/>
                  </a:lnTo>
                  <a:cubicBezTo>
                    <a:pt x="4613" y="8108"/>
                    <a:pt x="5397" y="8378"/>
                    <a:pt x="6157" y="8378"/>
                  </a:cubicBezTo>
                  <a:cubicBezTo>
                    <a:pt x="6768" y="8378"/>
                    <a:pt x="7364" y="8203"/>
                    <a:pt x="7839" y="7995"/>
                  </a:cubicBezTo>
                  <a:cubicBezTo>
                    <a:pt x="8907" y="7495"/>
                    <a:pt x="8773" y="6928"/>
                    <a:pt x="9007" y="6861"/>
                  </a:cubicBezTo>
                  <a:cubicBezTo>
                    <a:pt x="9034" y="6852"/>
                    <a:pt x="9058" y="6847"/>
                    <a:pt x="9078" y="6847"/>
                  </a:cubicBezTo>
                  <a:cubicBezTo>
                    <a:pt x="9499" y="6847"/>
                    <a:pt x="8360" y="8761"/>
                    <a:pt x="6705" y="9430"/>
                  </a:cubicBezTo>
                  <a:cubicBezTo>
                    <a:pt x="7312" y="10206"/>
                    <a:pt x="7901" y="10312"/>
                    <a:pt x="8177" y="10312"/>
                  </a:cubicBezTo>
                  <a:cubicBezTo>
                    <a:pt x="8280" y="10312"/>
                    <a:pt x="8340" y="10297"/>
                    <a:pt x="8340" y="10297"/>
                  </a:cubicBezTo>
                  <a:cubicBezTo>
                    <a:pt x="9883" y="9268"/>
                    <a:pt x="9724" y="7745"/>
                    <a:pt x="10105" y="7745"/>
                  </a:cubicBezTo>
                  <a:cubicBezTo>
                    <a:pt x="10144" y="7745"/>
                    <a:pt x="10188" y="7761"/>
                    <a:pt x="10241" y="7795"/>
                  </a:cubicBezTo>
                  <a:cubicBezTo>
                    <a:pt x="10775" y="8195"/>
                    <a:pt x="9741" y="9696"/>
                    <a:pt x="8740" y="10630"/>
                  </a:cubicBezTo>
                  <a:cubicBezTo>
                    <a:pt x="8776" y="10631"/>
                    <a:pt x="8811" y="10632"/>
                    <a:pt x="8846" y="10632"/>
                  </a:cubicBezTo>
                  <a:cubicBezTo>
                    <a:pt x="11324" y="10632"/>
                    <a:pt x="13036" y="8338"/>
                    <a:pt x="12543" y="6661"/>
                  </a:cubicBezTo>
                  <a:cubicBezTo>
                    <a:pt x="14678" y="5160"/>
                    <a:pt x="12376" y="1857"/>
                    <a:pt x="12376" y="1857"/>
                  </a:cubicBezTo>
                  <a:cubicBezTo>
                    <a:pt x="12376" y="1857"/>
                    <a:pt x="12309" y="4960"/>
                    <a:pt x="11942" y="4993"/>
                  </a:cubicBezTo>
                  <a:cubicBezTo>
                    <a:pt x="11939" y="4993"/>
                    <a:pt x="11937" y="4993"/>
                    <a:pt x="11934" y="4993"/>
                  </a:cubicBezTo>
                  <a:cubicBezTo>
                    <a:pt x="11619" y="4993"/>
                    <a:pt x="12170" y="3145"/>
                    <a:pt x="11475" y="1657"/>
                  </a:cubicBezTo>
                  <a:cubicBezTo>
                    <a:pt x="11169" y="860"/>
                    <a:pt x="10411" y="344"/>
                    <a:pt x="9590" y="344"/>
                  </a:cubicBezTo>
                  <a:cubicBezTo>
                    <a:pt x="9519" y="344"/>
                    <a:pt x="9446" y="348"/>
                    <a:pt x="9374" y="356"/>
                  </a:cubicBezTo>
                  <a:cubicBezTo>
                    <a:pt x="9374" y="356"/>
                    <a:pt x="9574" y="757"/>
                    <a:pt x="9908" y="1657"/>
                  </a:cubicBezTo>
                  <a:cubicBezTo>
                    <a:pt x="10260" y="2554"/>
                    <a:pt x="10305" y="4067"/>
                    <a:pt x="10101" y="4067"/>
                  </a:cubicBezTo>
                  <a:cubicBezTo>
                    <a:pt x="10092" y="4067"/>
                    <a:pt x="10084" y="4064"/>
                    <a:pt x="10074" y="4059"/>
                  </a:cubicBezTo>
                  <a:cubicBezTo>
                    <a:pt x="9974" y="4026"/>
                    <a:pt x="9607" y="1891"/>
                    <a:pt x="8406" y="690"/>
                  </a:cubicBezTo>
                  <a:cubicBezTo>
                    <a:pt x="7898" y="153"/>
                    <a:pt x="7409" y="1"/>
                    <a:pt x="7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6067275" y="2574375"/>
              <a:ext cx="431975" cy="363300"/>
            </a:xfrm>
            <a:custGeom>
              <a:avLst/>
              <a:gdLst/>
              <a:ahLst/>
              <a:cxnLst/>
              <a:rect l="l" t="t" r="r" b="b"/>
              <a:pathLst>
                <a:path w="17279" h="14532" extrusionOk="0">
                  <a:moveTo>
                    <a:pt x="8252" y="0"/>
                  </a:moveTo>
                  <a:cubicBezTo>
                    <a:pt x="6588" y="0"/>
                    <a:pt x="5441" y="595"/>
                    <a:pt x="5069" y="1222"/>
                  </a:cubicBezTo>
                  <a:cubicBezTo>
                    <a:pt x="4737" y="1180"/>
                    <a:pt x="4421" y="1160"/>
                    <a:pt x="4122" y="1160"/>
                  </a:cubicBezTo>
                  <a:cubicBezTo>
                    <a:pt x="1280" y="1160"/>
                    <a:pt x="1" y="2957"/>
                    <a:pt x="333" y="5191"/>
                  </a:cubicBezTo>
                  <a:cubicBezTo>
                    <a:pt x="533" y="6725"/>
                    <a:pt x="2067" y="7393"/>
                    <a:pt x="2067" y="7393"/>
                  </a:cubicBezTo>
                  <a:cubicBezTo>
                    <a:pt x="2067" y="6258"/>
                    <a:pt x="2634" y="5191"/>
                    <a:pt x="3602" y="4591"/>
                  </a:cubicBezTo>
                  <a:cubicBezTo>
                    <a:pt x="4049" y="4282"/>
                    <a:pt x="4375" y="4170"/>
                    <a:pt x="4604" y="4170"/>
                  </a:cubicBezTo>
                  <a:cubicBezTo>
                    <a:pt x="5144" y="4170"/>
                    <a:pt x="5147" y="4794"/>
                    <a:pt x="4936" y="4958"/>
                  </a:cubicBezTo>
                  <a:cubicBezTo>
                    <a:pt x="4602" y="5191"/>
                    <a:pt x="2935" y="6959"/>
                    <a:pt x="3201" y="9060"/>
                  </a:cubicBezTo>
                  <a:cubicBezTo>
                    <a:pt x="3735" y="9894"/>
                    <a:pt x="5770" y="10995"/>
                    <a:pt x="5770" y="10995"/>
                  </a:cubicBezTo>
                  <a:cubicBezTo>
                    <a:pt x="5970" y="9828"/>
                    <a:pt x="6370" y="8694"/>
                    <a:pt x="6904" y="7626"/>
                  </a:cubicBezTo>
                  <a:cubicBezTo>
                    <a:pt x="7385" y="6750"/>
                    <a:pt x="7913" y="6017"/>
                    <a:pt x="8226" y="6017"/>
                  </a:cubicBezTo>
                  <a:cubicBezTo>
                    <a:pt x="8282" y="6017"/>
                    <a:pt x="8331" y="6041"/>
                    <a:pt x="8372" y="6092"/>
                  </a:cubicBezTo>
                  <a:cubicBezTo>
                    <a:pt x="8672" y="6392"/>
                    <a:pt x="8072" y="7326"/>
                    <a:pt x="7705" y="8393"/>
                  </a:cubicBezTo>
                  <a:cubicBezTo>
                    <a:pt x="7338" y="9461"/>
                    <a:pt x="6737" y="11062"/>
                    <a:pt x="6570" y="11696"/>
                  </a:cubicBezTo>
                  <a:cubicBezTo>
                    <a:pt x="7505" y="13130"/>
                    <a:pt x="10740" y="13564"/>
                    <a:pt x="10740" y="13564"/>
                  </a:cubicBezTo>
                  <a:cubicBezTo>
                    <a:pt x="10740" y="13564"/>
                    <a:pt x="10640" y="13097"/>
                    <a:pt x="10307" y="11862"/>
                  </a:cubicBezTo>
                  <a:cubicBezTo>
                    <a:pt x="10022" y="10782"/>
                    <a:pt x="9835" y="9653"/>
                    <a:pt x="10199" y="9653"/>
                  </a:cubicBezTo>
                  <a:cubicBezTo>
                    <a:pt x="10262" y="9653"/>
                    <a:pt x="10341" y="9687"/>
                    <a:pt x="10440" y="9761"/>
                  </a:cubicBezTo>
                  <a:cubicBezTo>
                    <a:pt x="11107" y="10295"/>
                    <a:pt x="11140" y="13564"/>
                    <a:pt x="11140" y="13564"/>
                  </a:cubicBezTo>
                  <a:cubicBezTo>
                    <a:pt x="12141" y="14064"/>
                    <a:pt x="13209" y="14398"/>
                    <a:pt x="14309" y="14531"/>
                  </a:cubicBezTo>
                  <a:cubicBezTo>
                    <a:pt x="14910" y="13597"/>
                    <a:pt x="15410" y="12630"/>
                    <a:pt x="15877" y="11662"/>
                  </a:cubicBezTo>
                  <a:cubicBezTo>
                    <a:pt x="15877" y="11662"/>
                    <a:pt x="14209" y="10161"/>
                    <a:pt x="13242" y="9427"/>
                  </a:cubicBezTo>
                  <a:cubicBezTo>
                    <a:pt x="12306" y="8690"/>
                    <a:pt x="10937" y="7953"/>
                    <a:pt x="11509" y="7953"/>
                  </a:cubicBezTo>
                  <a:cubicBezTo>
                    <a:pt x="11611" y="7953"/>
                    <a:pt x="11772" y="7976"/>
                    <a:pt x="12008" y="8026"/>
                  </a:cubicBezTo>
                  <a:cubicBezTo>
                    <a:pt x="13542" y="8360"/>
                    <a:pt x="15310" y="10295"/>
                    <a:pt x="16277" y="10828"/>
                  </a:cubicBezTo>
                  <a:cubicBezTo>
                    <a:pt x="16744" y="9594"/>
                    <a:pt x="16211" y="8227"/>
                    <a:pt x="15844" y="7960"/>
                  </a:cubicBezTo>
                  <a:cubicBezTo>
                    <a:pt x="15110" y="7526"/>
                    <a:pt x="14343" y="7159"/>
                    <a:pt x="13576" y="6859"/>
                  </a:cubicBezTo>
                  <a:cubicBezTo>
                    <a:pt x="13109" y="6659"/>
                    <a:pt x="12642" y="6425"/>
                    <a:pt x="12175" y="6292"/>
                  </a:cubicBezTo>
                  <a:cubicBezTo>
                    <a:pt x="11774" y="6158"/>
                    <a:pt x="11441" y="5992"/>
                    <a:pt x="11140" y="5758"/>
                  </a:cubicBezTo>
                  <a:cubicBezTo>
                    <a:pt x="11007" y="5658"/>
                    <a:pt x="10840" y="5391"/>
                    <a:pt x="11007" y="5258"/>
                  </a:cubicBezTo>
                  <a:cubicBezTo>
                    <a:pt x="11061" y="5190"/>
                    <a:pt x="11153" y="5166"/>
                    <a:pt x="11257" y="5166"/>
                  </a:cubicBezTo>
                  <a:cubicBezTo>
                    <a:pt x="11410" y="5166"/>
                    <a:pt x="11588" y="5218"/>
                    <a:pt x="11708" y="5258"/>
                  </a:cubicBezTo>
                  <a:cubicBezTo>
                    <a:pt x="12708" y="5558"/>
                    <a:pt x="13676" y="5992"/>
                    <a:pt x="14576" y="6525"/>
                  </a:cubicBezTo>
                  <a:cubicBezTo>
                    <a:pt x="15477" y="7026"/>
                    <a:pt x="16511" y="7659"/>
                    <a:pt x="17078" y="8560"/>
                  </a:cubicBezTo>
                  <a:cubicBezTo>
                    <a:pt x="17278" y="6759"/>
                    <a:pt x="16611" y="5925"/>
                    <a:pt x="16611" y="5925"/>
                  </a:cubicBezTo>
                  <a:cubicBezTo>
                    <a:pt x="13341" y="3991"/>
                    <a:pt x="11550" y="3779"/>
                    <a:pt x="10534" y="3779"/>
                  </a:cubicBezTo>
                  <a:cubicBezTo>
                    <a:pt x="10358" y="3779"/>
                    <a:pt x="10206" y="3785"/>
                    <a:pt x="10073" y="3790"/>
                  </a:cubicBezTo>
                  <a:cubicBezTo>
                    <a:pt x="9172" y="3790"/>
                    <a:pt x="9272" y="3356"/>
                    <a:pt x="10407" y="3156"/>
                  </a:cubicBezTo>
                  <a:cubicBezTo>
                    <a:pt x="10585" y="3125"/>
                    <a:pt x="10799" y="3108"/>
                    <a:pt x="11039" y="3108"/>
                  </a:cubicBezTo>
                  <a:cubicBezTo>
                    <a:pt x="12323" y="3108"/>
                    <a:pt x="14365" y="3583"/>
                    <a:pt x="15911" y="4791"/>
                  </a:cubicBezTo>
                  <a:cubicBezTo>
                    <a:pt x="15477" y="3823"/>
                    <a:pt x="14810" y="2989"/>
                    <a:pt x="13942" y="2356"/>
                  </a:cubicBezTo>
                  <a:cubicBezTo>
                    <a:pt x="13139" y="2167"/>
                    <a:pt x="12302" y="2078"/>
                    <a:pt x="11467" y="2078"/>
                  </a:cubicBezTo>
                  <a:cubicBezTo>
                    <a:pt x="11123" y="2078"/>
                    <a:pt x="10780" y="2093"/>
                    <a:pt x="10440" y="2122"/>
                  </a:cubicBezTo>
                  <a:cubicBezTo>
                    <a:pt x="10068" y="2134"/>
                    <a:pt x="9684" y="2163"/>
                    <a:pt x="9361" y="2163"/>
                  </a:cubicBezTo>
                  <a:cubicBezTo>
                    <a:pt x="8785" y="2163"/>
                    <a:pt x="8404" y="2071"/>
                    <a:pt x="8639" y="1622"/>
                  </a:cubicBezTo>
                  <a:cubicBezTo>
                    <a:pt x="8761" y="1399"/>
                    <a:pt x="9135" y="1310"/>
                    <a:pt x="9653" y="1310"/>
                  </a:cubicBezTo>
                  <a:cubicBezTo>
                    <a:pt x="10688" y="1310"/>
                    <a:pt x="12297" y="1666"/>
                    <a:pt x="13609" y="2022"/>
                  </a:cubicBezTo>
                  <a:cubicBezTo>
                    <a:pt x="12742" y="1288"/>
                    <a:pt x="11774" y="721"/>
                    <a:pt x="10707" y="388"/>
                  </a:cubicBezTo>
                  <a:cubicBezTo>
                    <a:pt x="9804" y="114"/>
                    <a:pt x="8978" y="0"/>
                    <a:pt x="825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6067275" y="2574375"/>
              <a:ext cx="431975" cy="363300"/>
            </a:xfrm>
            <a:custGeom>
              <a:avLst/>
              <a:gdLst/>
              <a:ahLst/>
              <a:cxnLst/>
              <a:rect l="l" t="t" r="r" b="b"/>
              <a:pathLst>
                <a:path w="17279" h="14532" extrusionOk="0">
                  <a:moveTo>
                    <a:pt x="8252" y="0"/>
                  </a:moveTo>
                  <a:cubicBezTo>
                    <a:pt x="6588" y="0"/>
                    <a:pt x="5441" y="595"/>
                    <a:pt x="5069" y="1222"/>
                  </a:cubicBezTo>
                  <a:cubicBezTo>
                    <a:pt x="4737" y="1180"/>
                    <a:pt x="4421" y="1160"/>
                    <a:pt x="4122" y="1160"/>
                  </a:cubicBezTo>
                  <a:cubicBezTo>
                    <a:pt x="1280" y="1160"/>
                    <a:pt x="1" y="2957"/>
                    <a:pt x="333" y="5191"/>
                  </a:cubicBezTo>
                  <a:cubicBezTo>
                    <a:pt x="533" y="6725"/>
                    <a:pt x="2067" y="7393"/>
                    <a:pt x="2067" y="7393"/>
                  </a:cubicBezTo>
                  <a:cubicBezTo>
                    <a:pt x="2067" y="6258"/>
                    <a:pt x="2634" y="5191"/>
                    <a:pt x="3602" y="4591"/>
                  </a:cubicBezTo>
                  <a:cubicBezTo>
                    <a:pt x="4049" y="4282"/>
                    <a:pt x="4375" y="4170"/>
                    <a:pt x="4604" y="4170"/>
                  </a:cubicBezTo>
                  <a:cubicBezTo>
                    <a:pt x="5144" y="4170"/>
                    <a:pt x="5147" y="4794"/>
                    <a:pt x="4936" y="4958"/>
                  </a:cubicBezTo>
                  <a:cubicBezTo>
                    <a:pt x="4602" y="5191"/>
                    <a:pt x="2935" y="6959"/>
                    <a:pt x="3201" y="9060"/>
                  </a:cubicBezTo>
                  <a:cubicBezTo>
                    <a:pt x="3735" y="9894"/>
                    <a:pt x="5770" y="10995"/>
                    <a:pt x="5770" y="10995"/>
                  </a:cubicBezTo>
                  <a:cubicBezTo>
                    <a:pt x="5970" y="9828"/>
                    <a:pt x="6370" y="8694"/>
                    <a:pt x="6904" y="7626"/>
                  </a:cubicBezTo>
                  <a:cubicBezTo>
                    <a:pt x="7385" y="6750"/>
                    <a:pt x="7913" y="6017"/>
                    <a:pt x="8226" y="6017"/>
                  </a:cubicBezTo>
                  <a:cubicBezTo>
                    <a:pt x="8282" y="6017"/>
                    <a:pt x="8331" y="6041"/>
                    <a:pt x="8372" y="6092"/>
                  </a:cubicBezTo>
                  <a:cubicBezTo>
                    <a:pt x="8672" y="6392"/>
                    <a:pt x="8072" y="7326"/>
                    <a:pt x="7705" y="8393"/>
                  </a:cubicBezTo>
                  <a:cubicBezTo>
                    <a:pt x="7338" y="9461"/>
                    <a:pt x="6737" y="11062"/>
                    <a:pt x="6570" y="11696"/>
                  </a:cubicBezTo>
                  <a:cubicBezTo>
                    <a:pt x="7505" y="13130"/>
                    <a:pt x="10740" y="13564"/>
                    <a:pt x="10740" y="13564"/>
                  </a:cubicBezTo>
                  <a:cubicBezTo>
                    <a:pt x="10740" y="13564"/>
                    <a:pt x="10640" y="13097"/>
                    <a:pt x="10307" y="11862"/>
                  </a:cubicBezTo>
                  <a:cubicBezTo>
                    <a:pt x="10022" y="10782"/>
                    <a:pt x="9835" y="9653"/>
                    <a:pt x="10199" y="9653"/>
                  </a:cubicBezTo>
                  <a:cubicBezTo>
                    <a:pt x="10262" y="9653"/>
                    <a:pt x="10341" y="9687"/>
                    <a:pt x="10440" y="9761"/>
                  </a:cubicBezTo>
                  <a:cubicBezTo>
                    <a:pt x="11107" y="10295"/>
                    <a:pt x="11140" y="13564"/>
                    <a:pt x="11140" y="13564"/>
                  </a:cubicBezTo>
                  <a:cubicBezTo>
                    <a:pt x="12141" y="14064"/>
                    <a:pt x="13209" y="14398"/>
                    <a:pt x="14309" y="14531"/>
                  </a:cubicBezTo>
                  <a:cubicBezTo>
                    <a:pt x="14910" y="13597"/>
                    <a:pt x="15410" y="12630"/>
                    <a:pt x="15877" y="11662"/>
                  </a:cubicBezTo>
                  <a:cubicBezTo>
                    <a:pt x="15877" y="11662"/>
                    <a:pt x="14209" y="10161"/>
                    <a:pt x="13242" y="9427"/>
                  </a:cubicBezTo>
                  <a:cubicBezTo>
                    <a:pt x="12306" y="8690"/>
                    <a:pt x="10937" y="7953"/>
                    <a:pt x="11509" y="7953"/>
                  </a:cubicBezTo>
                  <a:cubicBezTo>
                    <a:pt x="11611" y="7953"/>
                    <a:pt x="11772" y="7976"/>
                    <a:pt x="12008" y="8026"/>
                  </a:cubicBezTo>
                  <a:cubicBezTo>
                    <a:pt x="13542" y="8360"/>
                    <a:pt x="15310" y="10295"/>
                    <a:pt x="16277" y="10828"/>
                  </a:cubicBezTo>
                  <a:cubicBezTo>
                    <a:pt x="16744" y="9594"/>
                    <a:pt x="16211" y="8227"/>
                    <a:pt x="15844" y="7960"/>
                  </a:cubicBezTo>
                  <a:cubicBezTo>
                    <a:pt x="15110" y="7526"/>
                    <a:pt x="14343" y="7159"/>
                    <a:pt x="13576" y="6859"/>
                  </a:cubicBezTo>
                  <a:cubicBezTo>
                    <a:pt x="13109" y="6659"/>
                    <a:pt x="12642" y="6425"/>
                    <a:pt x="12175" y="6292"/>
                  </a:cubicBezTo>
                  <a:cubicBezTo>
                    <a:pt x="11774" y="6158"/>
                    <a:pt x="11441" y="5992"/>
                    <a:pt x="11140" y="5758"/>
                  </a:cubicBezTo>
                  <a:cubicBezTo>
                    <a:pt x="11007" y="5658"/>
                    <a:pt x="10840" y="5391"/>
                    <a:pt x="11007" y="5258"/>
                  </a:cubicBezTo>
                  <a:cubicBezTo>
                    <a:pt x="11061" y="5190"/>
                    <a:pt x="11153" y="5166"/>
                    <a:pt x="11257" y="5166"/>
                  </a:cubicBezTo>
                  <a:cubicBezTo>
                    <a:pt x="11410" y="5166"/>
                    <a:pt x="11588" y="5218"/>
                    <a:pt x="11708" y="5258"/>
                  </a:cubicBezTo>
                  <a:cubicBezTo>
                    <a:pt x="12708" y="5558"/>
                    <a:pt x="13676" y="5992"/>
                    <a:pt x="14576" y="6525"/>
                  </a:cubicBezTo>
                  <a:cubicBezTo>
                    <a:pt x="15477" y="7026"/>
                    <a:pt x="16511" y="7659"/>
                    <a:pt x="17078" y="8560"/>
                  </a:cubicBezTo>
                  <a:cubicBezTo>
                    <a:pt x="17278" y="6759"/>
                    <a:pt x="16611" y="5925"/>
                    <a:pt x="16611" y="5925"/>
                  </a:cubicBezTo>
                  <a:cubicBezTo>
                    <a:pt x="13341" y="3991"/>
                    <a:pt x="11550" y="3779"/>
                    <a:pt x="10534" y="3779"/>
                  </a:cubicBezTo>
                  <a:cubicBezTo>
                    <a:pt x="10358" y="3779"/>
                    <a:pt x="10206" y="3785"/>
                    <a:pt x="10073" y="3790"/>
                  </a:cubicBezTo>
                  <a:cubicBezTo>
                    <a:pt x="9172" y="3790"/>
                    <a:pt x="9272" y="3356"/>
                    <a:pt x="10407" y="3156"/>
                  </a:cubicBezTo>
                  <a:cubicBezTo>
                    <a:pt x="10585" y="3125"/>
                    <a:pt x="10799" y="3108"/>
                    <a:pt x="11039" y="3108"/>
                  </a:cubicBezTo>
                  <a:cubicBezTo>
                    <a:pt x="12323" y="3108"/>
                    <a:pt x="14365" y="3583"/>
                    <a:pt x="15911" y="4791"/>
                  </a:cubicBezTo>
                  <a:cubicBezTo>
                    <a:pt x="15477" y="3823"/>
                    <a:pt x="14810" y="2989"/>
                    <a:pt x="13942" y="2356"/>
                  </a:cubicBezTo>
                  <a:cubicBezTo>
                    <a:pt x="13139" y="2167"/>
                    <a:pt x="12302" y="2078"/>
                    <a:pt x="11467" y="2078"/>
                  </a:cubicBezTo>
                  <a:cubicBezTo>
                    <a:pt x="11123" y="2078"/>
                    <a:pt x="10780" y="2093"/>
                    <a:pt x="10440" y="2122"/>
                  </a:cubicBezTo>
                  <a:cubicBezTo>
                    <a:pt x="10068" y="2134"/>
                    <a:pt x="9684" y="2163"/>
                    <a:pt x="9361" y="2163"/>
                  </a:cubicBezTo>
                  <a:cubicBezTo>
                    <a:pt x="8785" y="2163"/>
                    <a:pt x="8404" y="2071"/>
                    <a:pt x="8639" y="1622"/>
                  </a:cubicBezTo>
                  <a:cubicBezTo>
                    <a:pt x="8761" y="1399"/>
                    <a:pt x="9135" y="1310"/>
                    <a:pt x="9653" y="1310"/>
                  </a:cubicBezTo>
                  <a:cubicBezTo>
                    <a:pt x="10688" y="1310"/>
                    <a:pt x="12297" y="1666"/>
                    <a:pt x="13609" y="2022"/>
                  </a:cubicBezTo>
                  <a:cubicBezTo>
                    <a:pt x="12742" y="1288"/>
                    <a:pt x="11774" y="721"/>
                    <a:pt x="10707" y="388"/>
                  </a:cubicBezTo>
                  <a:cubicBezTo>
                    <a:pt x="9804" y="114"/>
                    <a:pt x="8978" y="0"/>
                    <a:pt x="8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5794550" y="2505975"/>
              <a:ext cx="381125" cy="396675"/>
            </a:xfrm>
            <a:custGeom>
              <a:avLst/>
              <a:gdLst/>
              <a:ahLst/>
              <a:cxnLst/>
              <a:rect l="l" t="t" r="r" b="b"/>
              <a:pathLst>
                <a:path w="15245" h="15867" extrusionOk="0">
                  <a:moveTo>
                    <a:pt x="6233" y="0"/>
                  </a:moveTo>
                  <a:cubicBezTo>
                    <a:pt x="4918" y="0"/>
                    <a:pt x="2863" y="517"/>
                    <a:pt x="2469" y="1389"/>
                  </a:cubicBezTo>
                  <a:cubicBezTo>
                    <a:pt x="2949" y="1289"/>
                    <a:pt x="3389" y="1248"/>
                    <a:pt x="3786" y="1248"/>
                  </a:cubicBezTo>
                  <a:cubicBezTo>
                    <a:pt x="5512" y="1248"/>
                    <a:pt x="6409" y="2033"/>
                    <a:pt x="6138" y="2223"/>
                  </a:cubicBezTo>
                  <a:cubicBezTo>
                    <a:pt x="6048" y="2303"/>
                    <a:pt x="5892" y="2329"/>
                    <a:pt x="5662" y="2329"/>
                  </a:cubicBezTo>
                  <a:cubicBezTo>
                    <a:pt x="5229" y="2329"/>
                    <a:pt x="4533" y="2237"/>
                    <a:pt x="3513" y="2237"/>
                  </a:cubicBezTo>
                  <a:cubicBezTo>
                    <a:pt x="3262" y="2237"/>
                    <a:pt x="2993" y="2242"/>
                    <a:pt x="2702" y="2256"/>
                  </a:cubicBezTo>
                  <a:cubicBezTo>
                    <a:pt x="567" y="2356"/>
                    <a:pt x="467" y="3524"/>
                    <a:pt x="467" y="4658"/>
                  </a:cubicBezTo>
                  <a:cubicBezTo>
                    <a:pt x="1084" y="3826"/>
                    <a:pt x="2727" y="3620"/>
                    <a:pt x="4025" y="3620"/>
                  </a:cubicBezTo>
                  <a:cubicBezTo>
                    <a:pt x="4132" y="3620"/>
                    <a:pt x="4236" y="3621"/>
                    <a:pt x="4337" y="3624"/>
                  </a:cubicBezTo>
                  <a:cubicBezTo>
                    <a:pt x="5704" y="3657"/>
                    <a:pt x="6672" y="3724"/>
                    <a:pt x="6138" y="3958"/>
                  </a:cubicBezTo>
                  <a:cubicBezTo>
                    <a:pt x="5571" y="4158"/>
                    <a:pt x="3670" y="4091"/>
                    <a:pt x="1868" y="4658"/>
                  </a:cubicBezTo>
                  <a:cubicBezTo>
                    <a:pt x="67" y="5192"/>
                    <a:pt x="0" y="7827"/>
                    <a:pt x="234" y="8861"/>
                  </a:cubicBezTo>
                  <a:cubicBezTo>
                    <a:pt x="701" y="7694"/>
                    <a:pt x="3503" y="6059"/>
                    <a:pt x="5171" y="5659"/>
                  </a:cubicBezTo>
                  <a:cubicBezTo>
                    <a:pt x="5373" y="5613"/>
                    <a:pt x="5537" y="5593"/>
                    <a:pt x="5666" y="5593"/>
                  </a:cubicBezTo>
                  <a:cubicBezTo>
                    <a:pt x="6585" y="5593"/>
                    <a:pt x="5785" y="6617"/>
                    <a:pt x="4704" y="7026"/>
                  </a:cubicBezTo>
                  <a:cubicBezTo>
                    <a:pt x="3469" y="7527"/>
                    <a:pt x="1368" y="8861"/>
                    <a:pt x="667" y="9662"/>
                  </a:cubicBezTo>
                  <a:cubicBezTo>
                    <a:pt x="0" y="10429"/>
                    <a:pt x="768" y="11596"/>
                    <a:pt x="1601" y="12497"/>
                  </a:cubicBezTo>
                  <a:cubicBezTo>
                    <a:pt x="1668" y="11563"/>
                    <a:pt x="3036" y="9762"/>
                    <a:pt x="3636" y="9261"/>
                  </a:cubicBezTo>
                  <a:cubicBezTo>
                    <a:pt x="3898" y="9058"/>
                    <a:pt x="4228" y="8950"/>
                    <a:pt x="4458" y="8950"/>
                  </a:cubicBezTo>
                  <a:cubicBezTo>
                    <a:pt x="4756" y="8950"/>
                    <a:pt x="4885" y="9132"/>
                    <a:pt x="4470" y="9528"/>
                  </a:cubicBezTo>
                  <a:cubicBezTo>
                    <a:pt x="3703" y="10262"/>
                    <a:pt x="2335" y="12730"/>
                    <a:pt x="2469" y="13331"/>
                  </a:cubicBezTo>
                  <a:cubicBezTo>
                    <a:pt x="2569" y="13898"/>
                    <a:pt x="4237" y="15866"/>
                    <a:pt x="4237" y="15866"/>
                  </a:cubicBezTo>
                  <a:cubicBezTo>
                    <a:pt x="4237" y="15866"/>
                    <a:pt x="7306" y="14732"/>
                    <a:pt x="7606" y="14065"/>
                  </a:cubicBezTo>
                  <a:cubicBezTo>
                    <a:pt x="7906" y="13398"/>
                    <a:pt x="6672" y="9562"/>
                    <a:pt x="6738" y="8728"/>
                  </a:cubicBezTo>
                  <a:cubicBezTo>
                    <a:pt x="6756" y="8504"/>
                    <a:pt x="6830" y="8395"/>
                    <a:pt x="6936" y="8395"/>
                  </a:cubicBezTo>
                  <a:cubicBezTo>
                    <a:pt x="7227" y="8395"/>
                    <a:pt x="7765" y="9199"/>
                    <a:pt x="8106" y="10662"/>
                  </a:cubicBezTo>
                  <a:cubicBezTo>
                    <a:pt x="8606" y="12630"/>
                    <a:pt x="7873" y="14232"/>
                    <a:pt x="8106" y="14498"/>
                  </a:cubicBezTo>
                  <a:cubicBezTo>
                    <a:pt x="8147" y="14539"/>
                    <a:pt x="8220" y="14558"/>
                    <a:pt x="8316" y="14558"/>
                  </a:cubicBezTo>
                  <a:cubicBezTo>
                    <a:pt x="8855" y="14558"/>
                    <a:pt x="10115" y="13962"/>
                    <a:pt x="10341" y="13197"/>
                  </a:cubicBezTo>
                  <a:cubicBezTo>
                    <a:pt x="10641" y="12263"/>
                    <a:pt x="9674" y="9428"/>
                    <a:pt x="8973" y="8027"/>
                  </a:cubicBezTo>
                  <a:cubicBezTo>
                    <a:pt x="8273" y="6626"/>
                    <a:pt x="7706" y="6126"/>
                    <a:pt x="8406" y="5692"/>
                  </a:cubicBezTo>
                  <a:cubicBezTo>
                    <a:pt x="8494" y="5635"/>
                    <a:pt x="8592" y="5608"/>
                    <a:pt x="8699" y="5608"/>
                  </a:cubicBezTo>
                  <a:cubicBezTo>
                    <a:pt x="9411" y="5608"/>
                    <a:pt x="10495" y="6804"/>
                    <a:pt x="11075" y="8427"/>
                  </a:cubicBezTo>
                  <a:cubicBezTo>
                    <a:pt x="11742" y="10329"/>
                    <a:pt x="11008" y="11830"/>
                    <a:pt x="11342" y="11930"/>
                  </a:cubicBezTo>
                  <a:cubicBezTo>
                    <a:pt x="11369" y="11939"/>
                    <a:pt x="11404" y="11944"/>
                    <a:pt x="11445" y="11944"/>
                  </a:cubicBezTo>
                  <a:cubicBezTo>
                    <a:pt x="11851" y="11944"/>
                    <a:pt x="12852" y="11486"/>
                    <a:pt x="13276" y="10395"/>
                  </a:cubicBezTo>
                  <a:cubicBezTo>
                    <a:pt x="13743" y="9195"/>
                    <a:pt x="12409" y="6793"/>
                    <a:pt x="11308" y="5592"/>
                  </a:cubicBezTo>
                  <a:cubicBezTo>
                    <a:pt x="10396" y="4626"/>
                    <a:pt x="10088" y="4264"/>
                    <a:pt x="10420" y="4264"/>
                  </a:cubicBezTo>
                  <a:cubicBezTo>
                    <a:pt x="10500" y="4264"/>
                    <a:pt x="10618" y="4285"/>
                    <a:pt x="10775" y="4324"/>
                  </a:cubicBezTo>
                  <a:cubicBezTo>
                    <a:pt x="11609" y="4558"/>
                    <a:pt x="12676" y="5559"/>
                    <a:pt x="13243" y="7093"/>
                  </a:cubicBezTo>
                  <a:cubicBezTo>
                    <a:pt x="13810" y="8628"/>
                    <a:pt x="13477" y="9762"/>
                    <a:pt x="13810" y="9828"/>
                  </a:cubicBezTo>
                  <a:cubicBezTo>
                    <a:pt x="13818" y="9830"/>
                    <a:pt x="13826" y="9831"/>
                    <a:pt x="13835" y="9831"/>
                  </a:cubicBezTo>
                  <a:cubicBezTo>
                    <a:pt x="14160" y="9831"/>
                    <a:pt x="15073" y="8633"/>
                    <a:pt x="14878" y="7593"/>
                  </a:cubicBezTo>
                  <a:cubicBezTo>
                    <a:pt x="14677" y="6526"/>
                    <a:pt x="13377" y="4892"/>
                    <a:pt x="12443" y="3991"/>
                  </a:cubicBezTo>
                  <a:cubicBezTo>
                    <a:pt x="11931" y="3515"/>
                    <a:pt x="11830" y="3272"/>
                    <a:pt x="12016" y="3272"/>
                  </a:cubicBezTo>
                  <a:cubicBezTo>
                    <a:pt x="12182" y="3272"/>
                    <a:pt x="12575" y="3465"/>
                    <a:pt x="13110" y="3857"/>
                  </a:cubicBezTo>
                  <a:cubicBezTo>
                    <a:pt x="14061" y="4557"/>
                    <a:pt x="14520" y="5962"/>
                    <a:pt x="14800" y="5962"/>
                  </a:cubicBezTo>
                  <a:cubicBezTo>
                    <a:pt x="14854" y="5962"/>
                    <a:pt x="14901" y="5910"/>
                    <a:pt x="14944" y="5792"/>
                  </a:cubicBezTo>
                  <a:cubicBezTo>
                    <a:pt x="15245" y="4591"/>
                    <a:pt x="14878" y="3324"/>
                    <a:pt x="14010" y="2490"/>
                  </a:cubicBezTo>
                  <a:cubicBezTo>
                    <a:pt x="13174" y="1654"/>
                    <a:pt x="11799" y="1279"/>
                    <a:pt x="10572" y="1279"/>
                  </a:cubicBezTo>
                  <a:cubicBezTo>
                    <a:pt x="10184" y="1279"/>
                    <a:pt x="9811" y="1317"/>
                    <a:pt x="9474" y="1389"/>
                  </a:cubicBezTo>
                  <a:cubicBezTo>
                    <a:pt x="8773" y="655"/>
                    <a:pt x="7873" y="188"/>
                    <a:pt x="6872" y="55"/>
                  </a:cubicBezTo>
                  <a:cubicBezTo>
                    <a:pt x="6695" y="18"/>
                    <a:pt x="6476" y="0"/>
                    <a:pt x="6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6122275" y="2366025"/>
              <a:ext cx="364450" cy="298475"/>
            </a:xfrm>
            <a:custGeom>
              <a:avLst/>
              <a:gdLst/>
              <a:ahLst/>
              <a:cxnLst/>
              <a:rect l="l" t="t" r="r" b="b"/>
              <a:pathLst>
                <a:path w="14578" h="11939" extrusionOk="0">
                  <a:moveTo>
                    <a:pt x="8246" y="0"/>
                  </a:moveTo>
                  <a:cubicBezTo>
                    <a:pt x="8078" y="0"/>
                    <a:pt x="7909" y="16"/>
                    <a:pt x="7740" y="49"/>
                  </a:cubicBezTo>
                  <a:cubicBezTo>
                    <a:pt x="6305" y="382"/>
                    <a:pt x="5705" y="916"/>
                    <a:pt x="4771" y="1917"/>
                  </a:cubicBezTo>
                  <a:cubicBezTo>
                    <a:pt x="4700" y="1993"/>
                    <a:pt x="4654" y="2026"/>
                    <a:pt x="4631" y="2026"/>
                  </a:cubicBezTo>
                  <a:cubicBezTo>
                    <a:pt x="4509" y="2026"/>
                    <a:pt x="4973" y="1141"/>
                    <a:pt x="5671" y="582"/>
                  </a:cubicBezTo>
                  <a:cubicBezTo>
                    <a:pt x="4604" y="582"/>
                    <a:pt x="2903" y="1850"/>
                    <a:pt x="2969" y="3318"/>
                  </a:cubicBezTo>
                  <a:cubicBezTo>
                    <a:pt x="2969" y="3318"/>
                    <a:pt x="2949" y="3316"/>
                    <a:pt x="2912" y="3316"/>
                  </a:cubicBezTo>
                  <a:cubicBezTo>
                    <a:pt x="2631" y="3316"/>
                    <a:pt x="1379" y="3420"/>
                    <a:pt x="701" y="5219"/>
                  </a:cubicBezTo>
                  <a:cubicBezTo>
                    <a:pt x="1" y="7120"/>
                    <a:pt x="868" y="8922"/>
                    <a:pt x="2269" y="10023"/>
                  </a:cubicBezTo>
                  <a:cubicBezTo>
                    <a:pt x="2035" y="9155"/>
                    <a:pt x="2469" y="7054"/>
                    <a:pt x="2936" y="6220"/>
                  </a:cubicBezTo>
                  <a:cubicBezTo>
                    <a:pt x="3162" y="5844"/>
                    <a:pt x="3455" y="5672"/>
                    <a:pt x="3663" y="5672"/>
                  </a:cubicBezTo>
                  <a:cubicBezTo>
                    <a:pt x="3917" y="5672"/>
                    <a:pt x="4045" y="5928"/>
                    <a:pt x="3770" y="6387"/>
                  </a:cubicBezTo>
                  <a:cubicBezTo>
                    <a:pt x="3303" y="7221"/>
                    <a:pt x="2836" y="9922"/>
                    <a:pt x="3570" y="10556"/>
                  </a:cubicBezTo>
                  <a:cubicBezTo>
                    <a:pt x="4304" y="11157"/>
                    <a:pt x="6072" y="11190"/>
                    <a:pt x="6072" y="11190"/>
                  </a:cubicBezTo>
                  <a:cubicBezTo>
                    <a:pt x="5471" y="10223"/>
                    <a:pt x="5438" y="8355"/>
                    <a:pt x="5605" y="7421"/>
                  </a:cubicBezTo>
                  <a:cubicBezTo>
                    <a:pt x="5705" y="6858"/>
                    <a:pt x="6048" y="6417"/>
                    <a:pt x="6268" y="6417"/>
                  </a:cubicBezTo>
                  <a:cubicBezTo>
                    <a:pt x="6413" y="6417"/>
                    <a:pt x="6505" y="6609"/>
                    <a:pt x="6439" y="7087"/>
                  </a:cubicBezTo>
                  <a:cubicBezTo>
                    <a:pt x="6272" y="8288"/>
                    <a:pt x="6706" y="10590"/>
                    <a:pt x="7373" y="11490"/>
                  </a:cubicBezTo>
                  <a:cubicBezTo>
                    <a:pt x="7639" y="11833"/>
                    <a:pt x="7978" y="11939"/>
                    <a:pt x="8295" y="11939"/>
                  </a:cubicBezTo>
                  <a:cubicBezTo>
                    <a:pt x="8813" y="11939"/>
                    <a:pt x="9274" y="11657"/>
                    <a:pt x="9274" y="11657"/>
                  </a:cubicBezTo>
                  <a:cubicBezTo>
                    <a:pt x="8107" y="10080"/>
                    <a:pt x="8043" y="7697"/>
                    <a:pt x="8491" y="7697"/>
                  </a:cubicBezTo>
                  <a:cubicBezTo>
                    <a:pt x="8517" y="7697"/>
                    <a:pt x="8545" y="7705"/>
                    <a:pt x="8574" y="7721"/>
                  </a:cubicBezTo>
                  <a:cubicBezTo>
                    <a:pt x="9141" y="7988"/>
                    <a:pt x="10108" y="10890"/>
                    <a:pt x="10942" y="11057"/>
                  </a:cubicBezTo>
                  <a:cubicBezTo>
                    <a:pt x="11000" y="11065"/>
                    <a:pt x="11066" y="11070"/>
                    <a:pt x="11138" y="11070"/>
                  </a:cubicBezTo>
                  <a:cubicBezTo>
                    <a:pt x="12153" y="11070"/>
                    <a:pt x="14478" y="10256"/>
                    <a:pt x="14478" y="10256"/>
                  </a:cubicBezTo>
                  <a:cubicBezTo>
                    <a:pt x="14478" y="10256"/>
                    <a:pt x="14578" y="7654"/>
                    <a:pt x="13644" y="6854"/>
                  </a:cubicBezTo>
                  <a:cubicBezTo>
                    <a:pt x="12743" y="6020"/>
                    <a:pt x="9174" y="5419"/>
                    <a:pt x="8940" y="4852"/>
                  </a:cubicBezTo>
                  <a:cubicBezTo>
                    <a:pt x="9056" y="4732"/>
                    <a:pt x="9243" y="4680"/>
                    <a:pt x="9478" y="4680"/>
                  </a:cubicBezTo>
                  <a:cubicBezTo>
                    <a:pt x="10868" y="4680"/>
                    <a:pt x="13944" y="6487"/>
                    <a:pt x="13944" y="6487"/>
                  </a:cubicBezTo>
                  <a:cubicBezTo>
                    <a:pt x="13944" y="6487"/>
                    <a:pt x="13610" y="4418"/>
                    <a:pt x="12476" y="3551"/>
                  </a:cubicBezTo>
                  <a:cubicBezTo>
                    <a:pt x="11839" y="3078"/>
                    <a:pt x="10814" y="2893"/>
                    <a:pt x="9819" y="2893"/>
                  </a:cubicBezTo>
                  <a:cubicBezTo>
                    <a:pt x="8992" y="2893"/>
                    <a:pt x="8185" y="3021"/>
                    <a:pt x="7640" y="3218"/>
                  </a:cubicBezTo>
                  <a:cubicBezTo>
                    <a:pt x="7349" y="3320"/>
                    <a:pt x="7152" y="3361"/>
                    <a:pt x="7032" y="3361"/>
                  </a:cubicBezTo>
                  <a:cubicBezTo>
                    <a:pt x="6642" y="3361"/>
                    <a:pt x="7053" y="2929"/>
                    <a:pt x="7640" y="2751"/>
                  </a:cubicBezTo>
                  <a:cubicBezTo>
                    <a:pt x="8120" y="2598"/>
                    <a:pt x="9129" y="2273"/>
                    <a:pt x="10256" y="2273"/>
                  </a:cubicBezTo>
                  <a:cubicBezTo>
                    <a:pt x="10850" y="2273"/>
                    <a:pt x="11477" y="2364"/>
                    <a:pt x="12076" y="2617"/>
                  </a:cubicBezTo>
                  <a:cubicBezTo>
                    <a:pt x="11709" y="2050"/>
                    <a:pt x="11175" y="1616"/>
                    <a:pt x="10542" y="1350"/>
                  </a:cubicBezTo>
                  <a:cubicBezTo>
                    <a:pt x="10542" y="1350"/>
                    <a:pt x="10281" y="1253"/>
                    <a:pt x="9769" y="1253"/>
                  </a:cubicBezTo>
                  <a:cubicBezTo>
                    <a:pt x="9199" y="1253"/>
                    <a:pt x="8318" y="1373"/>
                    <a:pt x="7139" y="1883"/>
                  </a:cubicBezTo>
                  <a:cubicBezTo>
                    <a:pt x="6710" y="2073"/>
                    <a:pt x="6505" y="2143"/>
                    <a:pt x="6440" y="2143"/>
                  </a:cubicBezTo>
                  <a:cubicBezTo>
                    <a:pt x="6286" y="2143"/>
                    <a:pt x="6902" y="1757"/>
                    <a:pt x="7206" y="1616"/>
                  </a:cubicBezTo>
                  <a:cubicBezTo>
                    <a:pt x="8107" y="1183"/>
                    <a:pt x="9074" y="883"/>
                    <a:pt x="10075" y="783"/>
                  </a:cubicBezTo>
                  <a:cubicBezTo>
                    <a:pt x="9591" y="273"/>
                    <a:pt x="8935" y="0"/>
                    <a:pt x="8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5568550" y="2682875"/>
              <a:ext cx="73400" cy="54350"/>
            </a:xfrm>
            <a:custGeom>
              <a:avLst/>
              <a:gdLst/>
              <a:ahLst/>
              <a:cxnLst/>
              <a:rect l="l" t="t" r="r" b="b"/>
              <a:pathLst>
                <a:path w="2936" h="2174" extrusionOk="0">
                  <a:moveTo>
                    <a:pt x="2069" y="0"/>
                  </a:moveTo>
                  <a:cubicBezTo>
                    <a:pt x="1852" y="0"/>
                    <a:pt x="1635" y="50"/>
                    <a:pt x="1435" y="151"/>
                  </a:cubicBezTo>
                  <a:lnTo>
                    <a:pt x="301" y="818"/>
                  </a:lnTo>
                  <a:cubicBezTo>
                    <a:pt x="134" y="884"/>
                    <a:pt x="34" y="1018"/>
                    <a:pt x="1" y="1185"/>
                  </a:cubicBezTo>
                  <a:lnTo>
                    <a:pt x="1" y="1718"/>
                  </a:lnTo>
                  <a:cubicBezTo>
                    <a:pt x="34" y="1852"/>
                    <a:pt x="134" y="1985"/>
                    <a:pt x="267" y="2052"/>
                  </a:cubicBezTo>
                  <a:cubicBezTo>
                    <a:pt x="458" y="2131"/>
                    <a:pt x="657" y="2173"/>
                    <a:pt x="856" y="2173"/>
                  </a:cubicBezTo>
                  <a:cubicBezTo>
                    <a:pt x="1074" y="2173"/>
                    <a:pt x="1292" y="2123"/>
                    <a:pt x="1502" y="2019"/>
                  </a:cubicBezTo>
                  <a:lnTo>
                    <a:pt x="2636" y="1351"/>
                  </a:lnTo>
                  <a:cubicBezTo>
                    <a:pt x="2803" y="1285"/>
                    <a:pt x="2903" y="1151"/>
                    <a:pt x="2936" y="984"/>
                  </a:cubicBezTo>
                  <a:lnTo>
                    <a:pt x="2936" y="484"/>
                  </a:lnTo>
                  <a:cubicBezTo>
                    <a:pt x="2903" y="317"/>
                    <a:pt x="2836" y="184"/>
                    <a:pt x="2702" y="151"/>
                  </a:cubicBezTo>
                  <a:cubicBezTo>
                    <a:pt x="2502" y="50"/>
                    <a:pt x="2286" y="0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5566875" y="2682875"/>
              <a:ext cx="77600" cy="42150"/>
            </a:xfrm>
            <a:custGeom>
              <a:avLst/>
              <a:gdLst/>
              <a:ahLst/>
              <a:cxnLst/>
              <a:rect l="l" t="t" r="r" b="b"/>
              <a:pathLst>
                <a:path w="3104" h="1686" extrusionOk="0">
                  <a:moveTo>
                    <a:pt x="2136" y="0"/>
                  </a:moveTo>
                  <a:cubicBezTo>
                    <a:pt x="1919" y="0"/>
                    <a:pt x="1702" y="50"/>
                    <a:pt x="1502" y="151"/>
                  </a:cubicBezTo>
                  <a:lnTo>
                    <a:pt x="368" y="818"/>
                  </a:lnTo>
                  <a:cubicBezTo>
                    <a:pt x="1" y="1018"/>
                    <a:pt x="1" y="1351"/>
                    <a:pt x="334" y="1552"/>
                  </a:cubicBezTo>
                  <a:cubicBezTo>
                    <a:pt x="518" y="1643"/>
                    <a:pt x="716" y="1686"/>
                    <a:pt x="911" y="1686"/>
                  </a:cubicBezTo>
                  <a:cubicBezTo>
                    <a:pt x="1142" y="1686"/>
                    <a:pt x="1370" y="1627"/>
                    <a:pt x="1569" y="1518"/>
                  </a:cubicBezTo>
                  <a:lnTo>
                    <a:pt x="2736" y="884"/>
                  </a:lnTo>
                  <a:cubicBezTo>
                    <a:pt x="3070" y="651"/>
                    <a:pt x="3103" y="317"/>
                    <a:pt x="2769" y="151"/>
                  </a:cubicBezTo>
                  <a:cubicBezTo>
                    <a:pt x="2569" y="50"/>
                    <a:pt x="2353" y="0"/>
                    <a:pt x="2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5367575" y="2798800"/>
              <a:ext cx="73400" cy="54325"/>
            </a:xfrm>
            <a:custGeom>
              <a:avLst/>
              <a:gdLst/>
              <a:ahLst/>
              <a:cxnLst/>
              <a:rect l="l" t="t" r="r" b="b"/>
              <a:pathLst>
                <a:path w="2936" h="2173" extrusionOk="0">
                  <a:moveTo>
                    <a:pt x="2039" y="0"/>
                  </a:moveTo>
                  <a:cubicBezTo>
                    <a:pt x="1827" y="0"/>
                    <a:pt x="1618" y="50"/>
                    <a:pt x="1435" y="150"/>
                  </a:cubicBezTo>
                  <a:lnTo>
                    <a:pt x="301" y="817"/>
                  </a:lnTo>
                  <a:cubicBezTo>
                    <a:pt x="134" y="884"/>
                    <a:pt x="34" y="1017"/>
                    <a:pt x="0" y="1184"/>
                  </a:cubicBezTo>
                  <a:lnTo>
                    <a:pt x="0" y="1718"/>
                  </a:lnTo>
                  <a:cubicBezTo>
                    <a:pt x="34" y="1851"/>
                    <a:pt x="101" y="1985"/>
                    <a:pt x="234" y="2052"/>
                  </a:cubicBezTo>
                  <a:cubicBezTo>
                    <a:pt x="425" y="2131"/>
                    <a:pt x="631" y="2173"/>
                    <a:pt x="838" y="2173"/>
                  </a:cubicBezTo>
                  <a:cubicBezTo>
                    <a:pt x="1065" y="2173"/>
                    <a:pt x="1292" y="2123"/>
                    <a:pt x="1502" y="2018"/>
                  </a:cubicBezTo>
                  <a:lnTo>
                    <a:pt x="2636" y="1351"/>
                  </a:lnTo>
                  <a:cubicBezTo>
                    <a:pt x="2802" y="1284"/>
                    <a:pt x="2903" y="1151"/>
                    <a:pt x="2936" y="984"/>
                  </a:cubicBezTo>
                  <a:lnTo>
                    <a:pt x="2936" y="484"/>
                  </a:lnTo>
                  <a:cubicBezTo>
                    <a:pt x="2903" y="317"/>
                    <a:pt x="2802" y="184"/>
                    <a:pt x="2669" y="150"/>
                  </a:cubicBezTo>
                  <a:cubicBezTo>
                    <a:pt x="2469" y="50"/>
                    <a:pt x="2252" y="0"/>
                    <a:pt x="2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5365900" y="2798800"/>
              <a:ext cx="77575" cy="42150"/>
            </a:xfrm>
            <a:custGeom>
              <a:avLst/>
              <a:gdLst/>
              <a:ahLst/>
              <a:cxnLst/>
              <a:rect l="l" t="t" r="r" b="b"/>
              <a:pathLst>
                <a:path w="3103" h="1686" extrusionOk="0">
                  <a:moveTo>
                    <a:pt x="2136" y="0"/>
                  </a:moveTo>
                  <a:cubicBezTo>
                    <a:pt x="1919" y="0"/>
                    <a:pt x="1702" y="50"/>
                    <a:pt x="1502" y="150"/>
                  </a:cubicBezTo>
                  <a:lnTo>
                    <a:pt x="368" y="817"/>
                  </a:lnTo>
                  <a:cubicBezTo>
                    <a:pt x="1" y="1017"/>
                    <a:pt x="1" y="1351"/>
                    <a:pt x="334" y="1551"/>
                  </a:cubicBezTo>
                  <a:cubicBezTo>
                    <a:pt x="518" y="1643"/>
                    <a:pt x="709" y="1686"/>
                    <a:pt x="900" y="1686"/>
                  </a:cubicBezTo>
                  <a:cubicBezTo>
                    <a:pt x="1125" y="1686"/>
                    <a:pt x="1352" y="1626"/>
                    <a:pt x="1569" y="1518"/>
                  </a:cubicBezTo>
                  <a:lnTo>
                    <a:pt x="2703" y="884"/>
                  </a:lnTo>
                  <a:cubicBezTo>
                    <a:pt x="3070" y="651"/>
                    <a:pt x="3103" y="317"/>
                    <a:pt x="2769" y="150"/>
                  </a:cubicBezTo>
                  <a:cubicBezTo>
                    <a:pt x="2569" y="50"/>
                    <a:pt x="2352" y="0"/>
                    <a:pt x="2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5278350" y="2515975"/>
              <a:ext cx="72575" cy="54350"/>
            </a:xfrm>
            <a:custGeom>
              <a:avLst/>
              <a:gdLst/>
              <a:ahLst/>
              <a:cxnLst/>
              <a:rect l="l" t="t" r="r" b="b"/>
              <a:pathLst>
                <a:path w="2903" h="2174" extrusionOk="0">
                  <a:moveTo>
                    <a:pt x="2068" y="1"/>
                  </a:moveTo>
                  <a:cubicBezTo>
                    <a:pt x="1846" y="1"/>
                    <a:pt x="1626" y="50"/>
                    <a:pt x="1435" y="155"/>
                  </a:cubicBezTo>
                  <a:lnTo>
                    <a:pt x="267" y="822"/>
                  </a:lnTo>
                  <a:cubicBezTo>
                    <a:pt x="134" y="889"/>
                    <a:pt x="0" y="1022"/>
                    <a:pt x="0" y="1189"/>
                  </a:cubicBezTo>
                  <a:lnTo>
                    <a:pt x="0" y="1690"/>
                  </a:lnTo>
                  <a:cubicBezTo>
                    <a:pt x="0" y="1856"/>
                    <a:pt x="100" y="1956"/>
                    <a:pt x="234" y="2023"/>
                  </a:cubicBezTo>
                  <a:cubicBezTo>
                    <a:pt x="434" y="2123"/>
                    <a:pt x="651" y="2173"/>
                    <a:pt x="868" y="2173"/>
                  </a:cubicBezTo>
                  <a:cubicBezTo>
                    <a:pt x="1084" y="2173"/>
                    <a:pt x="1301" y="2123"/>
                    <a:pt x="1501" y="2023"/>
                  </a:cubicBezTo>
                  <a:lnTo>
                    <a:pt x="2635" y="1356"/>
                  </a:lnTo>
                  <a:cubicBezTo>
                    <a:pt x="2769" y="1289"/>
                    <a:pt x="2902" y="1156"/>
                    <a:pt x="2902" y="956"/>
                  </a:cubicBezTo>
                  <a:lnTo>
                    <a:pt x="2902" y="489"/>
                  </a:lnTo>
                  <a:cubicBezTo>
                    <a:pt x="2902" y="322"/>
                    <a:pt x="2802" y="188"/>
                    <a:pt x="2669" y="122"/>
                  </a:cubicBezTo>
                  <a:cubicBezTo>
                    <a:pt x="2478" y="42"/>
                    <a:pt x="2272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5276675" y="2516075"/>
              <a:ext cx="76750" cy="42175"/>
            </a:xfrm>
            <a:custGeom>
              <a:avLst/>
              <a:gdLst/>
              <a:ahLst/>
              <a:cxnLst/>
              <a:rect l="l" t="t" r="r" b="b"/>
              <a:pathLst>
                <a:path w="3070" h="1687" extrusionOk="0">
                  <a:moveTo>
                    <a:pt x="2135" y="1"/>
                  </a:moveTo>
                  <a:cubicBezTo>
                    <a:pt x="1919" y="1"/>
                    <a:pt x="1702" y="51"/>
                    <a:pt x="1502" y="151"/>
                  </a:cubicBezTo>
                  <a:lnTo>
                    <a:pt x="367" y="818"/>
                  </a:lnTo>
                  <a:cubicBezTo>
                    <a:pt x="1" y="1018"/>
                    <a:pt x="1" y="1352"/>
                    <a:pt x="334" y="1552"/>
                  </a:cubicBezTo>
                  <a:cubicBezTo>
                    <a:pt x="518" y="1644"/>
                    <a:pt x="715" y="1687"/>
                    <a:pt x="911" y="1687"/>
                  </a:cubicBezTo>
                  <a:cubicBezTo>
                    <a:pt x="1142" y="1687"/>
                    <a:pt x="1370" y="1627"/>
                    <a:pt x="1568" y="1519"/>
                  </a:cubicBezTo>
                  <a:lnTo>
                    <a:pt x="2736" y="885"/>
                  </a:lnTo>
                  <a:cubicBezTo>
                    <a:pt x="3069" y="651"/>
                    <a:pt x="3069" y="318"/>
                    <a:pt x="2769" y="151"/>
                  </a:cubicBezTo>
                  <a:cubicBezTo>
                    <a:pt x="2569" y="51"/>
                    <a:pt x="2352" y="1"/>
                    <a:pt x="2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5077375" y="2632000"/>
              <a:ext cx="72575" cy="54350"/>
            </a:xfrm>
            <a:custGeom>
              <a:avLst/>
              <a:gdLst/>
              <a:ahLst/>
              <a:cxnLst/>
              <a:rect l="l" t="t" r="r" b="b"/>
              <a:pathLst>
                <a:path w="2903" h="2174" extrusionOk="0">
                  <a:moveTo>
                    <a:pt x="2035" y="1"/>
                  </a:moveTo>
                  <a:cubicBezTo>
                    <a:pt x="1818" y="1"/>
                    <a:pt x="1601" y="51"/>
                    <a:pt x="1401" y="151"/>
                  </a:cubicBezTo>
                  <a:lnTo>
                    <a:pt x="267" y="818"/>
                  </a:lnTo>
                  <a:cubicBezTo>
                    <a:pt x="100" y="885"/>
                    <a:pt x="0" y="1018"/>
                    <a:pt x="0" y="1185"/>
                  </a:cubicBezTo>
                  <a:lnTo>
                    <a:pt x="0" y="1719"/>
                  </a:lnTo>
                  <a:cubicBezTo>
                    <a:pt x="0" y="1852"/>
                    <a:pt x="100" y="1985"/>
                    <a:pt x="234" y="2052"/>
                  </a:cubicBezTo>
                  <a:cubicBezTo>
                    <a:pt x="425" y="2132"/>
                    <a:pt x="623" y="2173"/>
                    <a:pt x="822" y="2173"/>
                  </a:cubicBezTo>
                  <a:cubicBezTo>
                    <a:pt x="1040" y="2173"/>
                    <a:pt x="1259" y="2123"/>
                    <a:pt x="1468" y="2019"/>
                  </a:cubicBezTo>
                  <a:lnTo>
                    <a:pt x="2602" y="1352"/>
                  </a:lnTo>
                  <a:cubicBezTo>
                    <a:pt x="2769" y="1285"/>
                    <a:pt x="2869" y="1151"/>
                    <a:pt x="2902" y="985"/>
                  </a:cubicBezTo>
                  <a:lnTo>
                    <a:pt x="2902" y="484"/>
                  </a:lnTo>
                  <a:cubicBezTo>
                    <a:pt x="2869" y="318"/>
                    <a:pt x="2802" y="184"/>
                    <a:pt x="2669" y="151"/>
                  </a:cubicBezTo>
                  <a:cubicBezTo>
                    <a:pt x="2469" y="51"/>
                    <a:pt x="2252" y="1"/>
                    <a:pt x="2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5074875" y="2631900"/>
              <a:ext cx="77575" cy="41925"/>
            </a:xfrm>
            <a:custGeom>
              <a:avLst/>
              <a:gdLst/>
              <a:ahLst/>
              <a:cxnLst/>
              <a:rect l="l" t="t" r="r" b="b"/>
              <a:pathLst>
                <a:path w="3103" h="1677" extrusionOk="0">
                  <a:moveTo>
                    <a:pt x="2168" y="0"/>
                  </a:moveTo>
                  <a:cubicBezTo>
                    <a:pt x="1946" y="0"/>
                    <a:pt x="1726" y="50"/>
                    <a:pt x="1535" y="155"/>
                  </a:cubicBezTo>
                  <a:lnTo>
                    <a:pt x="367" y="822"/>
                  </a:lnTo>
                  <a:cubicBezTo>
                    <a:pt x="33" y="1022"/>
                    <a:pt x="0" y="1356"/>
                    <a:pt x="334" y="1556"/>
                  </a:cubicBezTo>
                  <a:cubicBezTo>
                    <a:pt x="525" y="1635"/>
                    <a:pt x="731" y="1677"/>
                    <a:pt x="938" y="1677"/>
                  </a:cubicBezTo>
                  <a:cubicBezTo>
                    <a:pt x="1165" y="1677"/>
                    <a:pt x="1392" y="1627"/>
                    <a:pt x="1601" y="1522"/>
                  </a:cubicBezTo>
                  <a:lnTo>
                    <a:pt x="2735" y="855"/>
                  </a:lnTo>
                  <a:cubicBezTo>
                    <a:pt x="3102" y="655"/>
                    <a:pt x="3102" y="322"/>
                    <a:pt x="2769" y="121"/>
                  </a:cubicBezTo>
                  <a:cubicBezTo>
                    <a:pt x="2578" y="42"/>
                    <a:pt x="2372" y="0"/>
                    <a:pt x="2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4996475" y="1575000"/>
              <a:ext cx="394475" cy="1133325"/>
            </a:xfrm>
            <a:custGeom>
              <a:avLst/>
              <a:gdLst/>
              <a:ahLst/>
              <a:cxnLst/>
              <a:rect l="l" t="t" r="r" b="b"/>
              <a:pathLst>
                <a:path w="15779" h="45333" extrusionOk="0">
                  <a:moveTo>
                    <a:pt x="13977" y="0"/>
                  </a:moveTo>
                  <a:lnTo>
                    <a:pt x="15178" y="35292"/>
                  </a:lnTo>
                  <a:cubicBezTo>
                    <a:pt x="15145" y="36093"/>
                    <a:pt x="14711" y="36827"/>
                    <a:pt x="14077" y="37260"/>
                  </a:cubicBezTo>
                  <a:lnTo>
                    <a:pt x="1368" y="44599"/>
                  </a:lnTo>
                  <a:cubicBezTo>
                    <a:pt x="1213" y="44688"/>
                    <a:pt x="1072" y="44732"/>
                    <a:pt x="956" y="44732"/>
                  </a:cubicBezTo>
                  <a:cubicBezTo>
                    <a:pt x="897" y="44732"/>
                    <a:pt x="846" y="44721"/>
                    <a:pt x="801" y="44699"/>
                  </a:cubicBezTo>
                  <a:cubicBezTo>
                    <a:pt x="668" y="44632"/>
                    <a:pt x="634" y="44399"/>
                    <a:pt x="668" y="44132"/>
                  </a:cubicBezTo>
                  <a:lnTo>
                    <a:pt x="4204" y="6038"/>
                  </a:lnTo>
                  <a:lnTo>
                    <a:pt x="3603" y="6005"/>
                  </a:lnTo>
                  <a:lnTo>
                    <a:pt x="67" y="44065"/>
                  </a:lnTo>
                  <a:cubicBezTo>
                    <a:pt x="1" y="44499"/>
                    <a:pt x="134" y="44933"/>
                    <a:pt x="501" y="45199"/>
                  </a:cubicBezTo>
                  <a:cubicBezTo>
                    <a:pt x="634" y="45266"/>
                    <a:pt x="801" y="45333"/>
                    <a:pt x="968" y="45333"/>
                  </a:cubicBezTo>
                  <a:cubicBezTo>
                    <a:pt x="1201" y="45299"/>
                    <a:pt x="1468" y="45233"/>
                    <a:pt x="1668" y="45099"/>
                  </a:cubicBezTo>
                  <a:lnTo>
                    <a:pt x="14377" y="37794"/>
                  </a:lnTo>
                  <a:cubicBezTo>
                    <a:pt x="15211" y="37227"/>
                    <a:pt x="15745" y="36293"/>
                    <a:pt x="15778" y="35259"/>
                  </a:cubicBezTo>
                  <a:lnTo>
                    <a:pt x="14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5026500" y="2363050"/>
              <a:ext cx="279400" cy="169325"/>
            </a:xfrm>
            <a:custGeom>
              <a:avLst/>
              <a:gdLst/>
              <a:ahLst/>
              <a:cxnLst/>
              <a:rect l="l" t="t" r="r" b="b"/>
              <a:pathLst>
                <a:path w="11176" h="6773" extrusionOk="0">
                  <a:moveTo>
                    <a:pt x="301" y="1"/>
                  </a:moveTo>
                  <a:lnTo>
                    <a:pt x="0" y="535"/>
                  </a:lnTo>
                  <a:lnTo>
                    <a:pt x="10875" y="6772"/>
                  </a:lnTo>
                  <a:lnTo>
                    <a:pt x="11175" y="627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5370900" y="2170425"/>
              <a:ext cx="279400" cy="170150"/>
            </a:xfrm>
            <a:custGeom>
              <a:avLst/>
              <a:gdLst/>
              <a:ahLst/>
              <a:cxnLst/>
              <a:rect l="l" t="t" r="r" b="b"/>
              <a:pathLst>
                <a:path w="11176" h="6806" extrusionOk="0">
                  <a:moveTo>
                    <a:pt x="301" y="0"/>
                  </a:moveTo>
                  <a:lnTo>
                    <a:pt x="1" y="534"/>
                  </a:lnTo>
                  <a:lnTo>
                    <a:pt x="10875" y="6805"/>
                  </a:lnTo>
                  <a:lnTo>
                    <a:pt x="11176" y="62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5284175" y="1705925"/>
              <a:ext cx="395325" cy="1169200"/>
            </a:xfrm>
            <a:custGeom>
              <a:avLst/>
              <a:gdLst/>
              <a:ahLst/>
              <a:cxnLst/>
              <a:rect l="l" t="t" r="r" b="b"/>
              <a:pathLst>
                <a:path w="15813" h="46768" extrusionOk="0">
                  <a:moveTo>
                    <a:pt x="12243" y="0"/>
                  </a:moveTo>
                  <a:lnTo>
                    <a:pt x="11642" y="34"/>
                  </a:lnTo>
                  <a:lnTo>
                    <a:pt x="15178" y="36727"/>
                  </a:lnTo>
                  <a:cubicBezTo>
                    <a:pt x="15212" y="37527"/>
                    <a:pt x="14811" y="38261"/>
                    <a:pt x="14144" y="38695"/>
                  </a:cubicBezTo>
                  <a:lnTo>
                    <a:pt x="1468" y="46033"/>
                  </a:lnTo>
                  <a:cubicBezTo>
                    <a:pt x="1373" y="46148"/>
                    <a:pt x="1251" y="46197"/>
                    <a:pt x="1129" y="46197"/>
                  </a:cubicBezTo>
                  <a:cubicBezTo>
                    <a:pt x="824" y="46197"/>
                    <a:pt x="525" y="45890"/>
                    <a:pt x="668" y="45533"/>
                  </a:cubicBezTo>
                  <a:lnTo>
                    <a:pt x="1835" y="6038"/>
                  </a:lnTo>
                  <a:lnTo>
                    <a:pt x="1235" y="6038"/>
                  </a:lnTo>
                  <a:lnTo>
                    <a:pt x="67" y="45533"/>
                  </a:lnTo>
                  <a:cubicBezTo>
                    <a:pt x="1" y="45967"/>
                    <a:pt x="201" y="46400"/>
                    <a:pt x="568" y="46634"/>
                  </a:cubicBezTo>
                  <a:cubicBezTo>
                    <a:pt x="701" y="46734"/>
                    <a:pt x="868" y="46767"/>
                    <a:pt x="1035" y="46767"/>
                  </a:cubicBezTo>
                  <a:cubicBezTo>
                    <a:pt x="1302" y="46767"/>
                    <a:pt x="1569" y="46701"/>
                    <a:pt x="1769" y="46534"/>
                  </a:cubicBezTo>
                  <a:lnTo>
                    <a:pt x="14444" y="39229"/>
                  </a:lnTo>
                  <a:cubicBezTo>
                    <a:pt x="15312" y="38661"/>
                    <a:pt x="15812" y="37694"/>
                    <a:pt x="15779" y="36693"/>
                  </a:cubicBezTo>
                  <a:lnTo>
                    <a:pt x="1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5033175" y="1560600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45"/>
                    <a:pt x="0" y="5246"/>
                    <a:pt x="0" y="7081"/>
                  </a:cubicBezTo>
                  <a:lnTo>
                    <a:pt x="0" y="9283"/>
                  </a:lnTo>
                  <a:cubicBezTo>
                    <a:pt x="0" y="11084"/>
                    <a:pt x="1201" y="12885"/>
                    <a:pt x="3569" y="14286"/>
                  </a:cubicBezTo>
                  <a:cubicBezTo>
                    <a:pt x="5955" y="15654"/>
                    <a:pt x="9082" y="16338"/>
                    <a:pt x="12209" y="16338"/>
                  </a:cubicBezTo>
                  <a:cubicBezTo>
                    <a:pt x="15336" y="16338"/>
                    <a:pt x="18463" y="15654"/>
                    <a:pt x="20848" y="14286"/>
                  </a:cubicBezTo>
                  <a:cubicBezTo>
                    <a:pt x="23217" y="12919"/>
                    <a:pt x="24418" y="11084"/>
                    <a:pt x="24418" y="9283"/>
                  </a:cubicBezTo>
                  <a:lnTo>
                    <a:pt x="24418" y="7081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5033175" y="1533925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78"/>
                    <a:pt x="0" y="5246"/>
                    <a:pt x="0" y="7047"/>
                  </a:cubicBezTo>
                  <a:lnTo>
                    <a:pt x="0" y="9282"/>
                  </a:lnTo>
                  <a:cubicBezTo>
                    <a:pt x="0" y="11083"/>
                    <a:pt x="1201" y="12885"/>
                    <a:pt x="3569" y="14286"/>
                  </a:cubicBezTo>
                  <a:cubicBezTo>
                    <a:pt x="5955" y="15653"/>
                    <a:pt x="9082" y="16337"/>
                    <a:pt x="12209" y="16337"/>
                  </a:cubicBezTo>
                  <a:cubicBezTo>
                    <a:pt x="15336" y="16337"/>
                    <a:pt x="18463" y="15653"/>
                    <a:pt x="20848" y="14286"/>
                  </a:cubicBezTo>
                  <a:cubicBezTo>
                    <a:pt x="23217" y="12885"/>
                    <a:pt x="24418" y="11050"/>
                    <a:pt x="24418" y="9282"/>
                  </a:cubicBezTo>
                  <a:lnTo>
                    <a:pt x="24418" y="7047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5033175" y="1533925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78"/>
                    <a:pt x="0" y="5246"/>
                    <a:pt x="0" y="7047"/>
                  </a:cubicBezTo>
                  <a:lnTo>
                    <a:pt x="0" y="9282"/>
                  </a:lnTo>
                  <a:cubicBezTo>
                    <a:pt x="0" y="11083"/>
                    <a:pt x="1201" y="12885"/>
                    <a:pt x="3569" y="14286"/>
                  </a:cubicBezTo>
                  <a:cubicBezTo>
                    <a:pt x="5955" y="15653"/>
                    <a:pt x="9082" y="16337"/>
                    <a:pt x="12209" y="16337"/>
                  </a:cubicBezTo>
                  <a:cubicBezTo>
                    <a:pt x="15336" y="16337"/>
                    <a:pt x="18463" y="15653"/>
                    <a:pt x="20848" y="14286"/>
                  </a:cubicBezTo>
                  <a:cubicBezTo>
                    <a:pt x="23217" y="12885"/>
                    <a:pt x="24418" y="11050"/>
                    <a:pt x="24418" y="9282"/>
                  </a:cubicBezTo>
                  <a:lnTo>
                    <a:pt x="24418" y="7047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5033175" y="1534125"/>
              <a:ext cx="610450" cy="351950"/>
            </a:xfrm>
            <a:custGeom>
              <a:avLst/>
              <a:gdLst/>
              <a:ahLst/>
              <a:cxnLst/>
              <a:rect l="l" t="t" r="r" b="b"/>
              <a:pathLst>
                <a:path w="24418" h="14078" extrusionOk="0">
                  <a:moveTo>
                    <a:pt x="12209" y="1"/>
                  </a:moveTo>
                  <a:cubicBezTo>
                    <a:pt x="5471" y="1"/>
                    <a:pt x="0" y="3136"/>
                    <a:pt x="0" y="7039"/>
                  </a:cubicBezTo>
                  <a:cubicBezTo>
                    <a:pt x="0" y="10942"/>
                    <a:pt x="5471" y="14078"/>
                    <a:pt x="12209" y="14078"/>
                  </a:cubicBezTo>
                  <a:cubicBezTo>
                    <a:pt x="18947" y="14078"/>
                    <a:pt x="24418" y="10942"/>
                    <a:pt x="24418" y="7039"/>
                  </a:cubicBezTo>
                  <a:cubicBezTo>
                    <a:pt x="24418" y="3136"/>
                    <a:pt x="18947" y="1"/>
                    <a:pt x="1220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5033175" y="1534125"/>
              <a:ext cx="610450" cy="351950"/>
            </a:xfrm>
            <a:custGeom>
              <a:avLst/>
              <a:gdLst/>
              <a:ahLst/>
              <a:cxnLst/>
              <a:rect l="l" t="t" r="r" b="b"/>
              <a:pathLst>
                <a:path w="24418" h="14078" extrusionOk="0">
                  <a:moveTo>
                    <a:pt x="12209" y="1"/>
                  </a:moveTo>
                  <a:cubicBezTo>
                    <a:pt x="5471" y="1"/>
                    <a:pt x="0" y="3136"/>
                    <a:pt x="0" y="7039"/>
                  </a:cubicBezTo>
                  <a:cubicBezTo>
                    <a:pt x="0" y="10942"/>
                    <a:pt x="5471" y="14078"/>
                    <a:pt x="12209" y="14078"/>
                  </a:cubicBezTo>
                  <a:cubicBezTo>
                    <a:pt x="18947" y="14078"/>
                    <a:pt x="24418" y="10942"/>
                    <a:pt x="24418" y="7039"/>
                  </a:cubicBezTo>
                  <a:cubicBezTo>
                    <a:pt x="24418" y="3136"/>
                    <a:pt x="18947" y="1"/>
                    <a:pt x="12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5024000" y="2047825"/>
              <a:ext cx="205175" cy="407225"/>
            </a:xfrm>
            <a:custGeom>
              <a:avLst/>
              <a:gdLst/>
              <a:ahLst/>
              <a:cxnLst/>
              <a:rect l="l" t="t" r="r" b="b"/>
              <a:pathLst>
                <a:path w="8207" h="16289" extrusionOk="0">
                  <a:moveTo>
                    <a:pt x="5438" y="1"/>
                  </a:moveTo>
                  <a:lnTo>
                    <a:pt x="0" y="2403"/>
                  </a:lnTo>
                  <a:cubicBezTo>
                    <a:pt x="0" y="2403"/>
                    <a:pt x="2936" y="6973"/>
                    <a:pt x="3469" y="8907"/>
                  </a:cubicBezTo>
                  <a:cubicBezTo>
                    <a:pt x="4070" y="10909"/>
                    <a:pt x="4704" y="11476"/>
                    <a:pt x="4870" y="13777"/>
                  </a:cubicBezTo>
                  <a:cubicBezTo>
                    <a:pt x="4904" y="14278"/>
                    <a:pt x="4870" y="15278"/>
                    <a:pt x="4904" y="15679"/>
                  </a:cubicBezTo>
                  <a:cubicBezTo>
                    <a:pt x="4874" y="16011"/>
                    <a:pt x="5144" y="16289"/>
                    <a:pt x="5468" y="16289"/>
                  </a:cubicBezTo>
                  <a:cubicBezTo>
                    <a:pt x="5502" y="16289"/>
                    <a:pt x="5536" y="16286"/>
                    <a:pt x="5571" y="16279"/>
                  </a:cubicBezTo>
                  <a:cubicBezTo>
                    <a:pt x="6505" y="16279"/>
                    <a:pt x="7572" y="14278"/>
                    <a:pt x="7873" y="12310"/>
                  </a:cubicBezTo>
                  <a:cubicBezTo>
                    <a:pt x="8106" y="10075"/>
                    <a:pt x="8206" y="7806"/>
                    <a:pt x="8173" y="5572"/>
                  </a:cubicBezTo>
                  <a:cubicBezTo>
                    <a:pt x="8073" y="5071"/>
                    <a:pt x="7873" y="4604"/>
                    <a:pt x="7539" y="4204"/>
                  </a:cubicBezTo>
                  <a:cubicBezTo>
                    <a:pt x="7372" y="3970"/>
                    <a:pt x="7205" y="3770"/>
                    <a:pt x="6972" y="3570"/>
                  </a:cubicBezTo>
                  <a:cubicBezTo>
                    <a:pt x="6472" y="2736"/>
                    <a:pt x="5971" y="1102"/>
                    <a:pt x="543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5065700" y="2223800"/>
              <a:ext cx="229350" cy="349575"/>
            </a:xfrm>
            <a:custGeom>
              <a:avLst/>
              <a:gdLst/>
              <a:ahLst/>
              <a:cxnLst/>
              <a:rect l="l" t="t" r="r" b="b"/>
              <a:pathLst>
                <a:path w="9174" h="13983" extrusionOk="0">
                  <a:moveTo>
                    <a:pt x="8673" y="0"/>
                  </a:moveTo>
                  <a:cubicBezTo>
                    <a:pt x="8673" y="0"/>
                    <a:pt x="601" y="11742"/>
                    <a:pt x="300" y="12242"/>
                  </a:cubicBezTo>
                  <a:cubicBezTo>
                    <a:pt x="0" y="12776"/>
                    <a:pt x="901" y="13643"/>
                    <a:pt x="901" y="13643"/>
                  </a:cubicBezTo>
                  <a:cubicBezTo>
                    <a:pt x="901" y="13643"/>
                    <a:pt x="1278" y="13983"/>
                    <a:pt x="2031" y="13983"/>
                  </a:cubicBezTo>
                  <a:cubicBezTo>
                    <a:pt x="2506" y="13983"/>
                    <a:pt x="3130" y="13848"/>
                    <a:pt x="3903" y="13410"/>
                  </a:cubicBezTo>
                  <a:cubicBezTo>
                    <a:pt x="5504" y="12509"/>
                    <a:pt x="6805" y="11142"/>
                    <a:pt x="7639" y="9474"/>
                  </a:cubicBezTo>
                  <a:cubicBezTo>
                    <a:pt x="8273" y="8273"/>
                    <a:pt x="8473" y="6872"/>
                    <a:pt x="8173" y="5571"/>
                  </a:cubicBezTo>
                  <a:cubicBezTo>
                    <a:pt x="7906" y="4737"/>
                    <a:pt x="7939" y="3870"/>
                    <a:pt x="8306" y="3102"/>
                  </a:cubicBezTo>
                  <a:cubicBezTo>
                    <a:pt x="8540" y="2535"/>
                    <a:pt x="9173" y="1001"/>
                    <a:pt x="9040" y="601"/>
                  </a:cubicBezTo>
                  <a:cubicBezTo>
                    <a:pt x="8940" y="367"/>
                    <a:pt x="8806" y="167"/>
                    <a:pt x="8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5059850" y="2136725"/>
              <a:ext cx="221850" cy="416975"/>
            </a:xfrm>
            <a:custGeom>
              <a:avLst/>
              <a:gdLst/>
              <a:ahLst/>
              <a:cxnLst/>
              <a:rect l="l" t="t" r="r" b="b"/>
              <a:pathLst>
                <a:path w="8874" h="16679" extrusionOk="0">
                  <a:moveTo>
                    <a:pt x="5686" y="1"/>
                  </a:moveTo>
                  <a:cubicBezTo>
                    <a:pt x="5637" y="1"/>
                    <a:pt x="5601" y="14"/>
                    <a:pt x="5571" y="14"/>
                  </a:cubicBezTo>
                  <a:cubicBezTo>
                    <a:pt x="5605" y="81"/>
                    <a:pt x="5638" y="181"/>
                    <a:pt x="5671" y="248"/>
                  </a:cubicBezTo>
                  <a:cubicBezTo>
                    <a:pt x="5872" y="581"/>
                    <a:pt x="5872" y="1048"/>
                    <a:pt x="5605" y="1348"/>
                  </a:cubicBezTo>
                  <a:cubicBezTo>
                    <a:pt x="5405" y="1662"/>
                    <a:pt x="5059" y="1830"/>
                    <a:pt x="4691" y="1830"/>
                  </a:cubicBezTo>
                  <a:cubicBezTo>
                    <a:pt x="4629" y="1830"/>
                    <a:pt x="4567" y="1825"/>
                    <a:pt x="4504" y="1815"/>
                  </a:cubicBezTo>
                  <a:cubicBezTo>
                    <a:pt x="4204" y="1715"/>
                    <a:pt x="3937" y="1615"/>
                    <a:pt x="3637" y="1515"/>
                  </a:cubicBezTo>
                  <a:cubicBezTo>
                    <a:pt x="3493" y="1479"/>
                    <a:pt x="3341" y="1461"/>
                    <a:pt x="3188" y="1461"/>
                  </a:cubicBezTo>
                  <a:cubicBezTo>
                    <a:pt x="2914" y="1461"/>
                    <a:pt x="2638" y="1520"/>
                    <a:pt x="2402" y="1649"/>
                  </a:cubicBezTo>
                  <a:cubicBezTo>
                    <a:pt x="2002" y="1815"/>
                    <a:pt x="1635" y="2049"/>
                    <a:pt x="1302" y="2316"/>
                  </a:cubicBezTo>
                  <a:cubicBezTo>
                    <a:pt x="1068" y="2449"/>
                    <a:pt x="868" y="2649"/>
                    <a:pt x="768" y="2883"/>
                  </a:cubicBezTo>
                  <a:cubicBezTo>
                    <a:pt x="701" y="3150"/>
                    <a:pt x="735" y="3417"/>
                    <a:pt x="835" y="3683"/>
                  </a:cubicBezTo>
                  <a:cubicBezTo>
                    <a:pt x="1068" y="4217"/>
                    <a:pt x="1235" y="4751"/>
                    <a:pt x="1368" y="5318"/>
                  </a:cubicBezTo>
                  <a:cubicBezTo>
                    <a:pt x="1468" y="5885"/>
                    <a:pt x="1535" y="6485"/>
                    <a:pt x="1535" y="7052"/>
                  </a:cubicBezTo>
                  <a:cubicBezTo>
                    <a:pt x="1535" y="7086"/>
                    <a:pt x="1602" y="11255"/>
                    <a:pt x="768" y="13390"/>
                  </a:cubicBezTo>
                  <a:cubicBezTo>
                    <a:pt x="1" y="15392"/>
                    <a:pt x="101" y="16326"/>
                    <a:pt x="1068" y="16626"/>
                  </a:cubicBezTo>
                  <a:cubicBezTo>
                    <a:pt x="1192" y="16660"/>
                    <a:pt x="1339" y="16678"/>
                    <a:pt x="1504" y="16678"/>
                  </a:cubicBezTo>
                  <a:cubicBezTo>
                    <a:pt x="2627" y="16678"/>
                    <a:pt x="4610" y="15859"/>
                    <a:pt x="6238" y="13824"/>
                  </a:cubicBezTo>
                  <a:cubicBezTo>
                    <a:pt x="8140" y="11456"/>
                    <a:pt x="7740" y="9721"/>
                    <a:pt x="7639" y="8153"/>
                  </a:cubicBezTo>
                  <a:cubicBezTo>
                    <a:pt x="7506" y="6619"/>
                    <a:pt x="8740" y="5151"/>
                    <a:pt x="8874" y="3483"/>
                  </a:cubicBezTo>
                  <a:cubicBezTo>
                    <a:pt x="8573" y="2683"/>
                    <a:pt x="7506" y="1915"/>
                    <a:pt x="7072" y="1482"/>
                  </a:cubicBezTo>
                  <a:cubicBezTo>
                    <a:pt x="6639" y="1048"/>
                    <a:pt x="6038" y="181"/>
                    <a:pt x="5938" y="114"/>
                  </a:cubicBezTo>
                  <a:cubicBezTo>
                    <a:pt x="5827" y="22"/>
                    <a:pt x="5747" y="1"/>
                    <a:pt x="5686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5059850" y="2136725"/>
              <a:ext cx="221850" cy="416975"/>
            </a:xfrm>
            <a:custGeom>
              <a:avLst/>
              <a:gdLst/>
              <a:ahLst/>
              <a:cxnLst/>
              <a:rect l="l" t="t" r="r" b="b"/>
              <a:pathLst>
                <a:path w="8874" h="16679" extrusionOk="0">
                  <a:moveTo>
                    <a:pt x="5686" y="1"/>
                  </a:moveTo>
                  <a:cubicBezTo>
                    <a:pt x="5637" y="1"/>
                    <a:pt x="5601" y="14"/>
                    <a:pt x="5571" y="14"/>
                  </a:cubicBezTo>
                  <a:cubicBezTo>
                    <a:pt x="5605" y="81"/>
                    <a:pt x="5638" y="181"/>
                    <a:pt x="5671" y="248"/>
                  </a:cubicBezTo>
                  <a:cubicBezTo>
                    <a:pt x="5872" y="581"/>
                    <a:pt x="5872" y="1048"/>
                    <a:pt x="5605" y="1348"/>
                  </a:cubicBezTo>
                  <a:cubicBezTo>
                    <a:pt x="5405" y="1662"/>
                    <a:pt x="5059" y="1830"/>
                    <a:pt x="4691" y="1830"/>
                  </a:cubicBezTo>
                  <a:cubicBezTo>
                    <a:pt x="4629" y="1830"/>
                    <a:pt x="4567" y="1825"/>
                    <a:pt x="4504" y="1815"/>
                  </a:cubicBezTo>
                  <a:cubicBezTo>
                    <a:pt x="4204" y="1715"/>
                    <a:pt x="3937" y="1615"/>
                    <a:pt x="3637" y="1515"/>
                  </a:cubicBezTo>
                  <a:cubicBezTo>
                    <a:pt x="3493" y="1479"/>
                    <a:pt x="3341" y="1461"/>
                    <a:pt x="3188" y="1461"/>
                  </a:cubicBezTo>
                  <a:cubicBezTo>
                    <a:pt x="2914" y="1461"/>
                    <a:pt x="2638" y="1520"/>
                    <a:pt x="2402" y="1649"/>
                  </a:cubicBezTo>
                  <a:cubicBezTo>
                    <a:pt x="2002" y="1815"/>
                    <a:pt x="1635" y="2049"/>
                    <a:pt x="1302" y="2316"/>
                  </a:cubicBezTo>
                  <a:cubicBezTo>
                    <a:pt x="1068" y="2449"/>
                    <a:pt x="868" y="2649"/>
                    <a:pt x="768" y="2883"/>
                  </a:cubicBezTo>
                  <a:cubicBezTo>
                    <a:pt x="701" y="3150"/>
                    <a:pt x="735" y="3417"/>
                    <a:pt x="835" y="3683"/>
                  </a:cubicBezTo>
                  <a:cubicBezTo>
                    <a:pt x="1068" y="4217"/>
                    <a:pt x="1235" y="4751"/>
                    <a:pt x="1368" y="5318"/>
                  </a:cubicBezTo>
                  <a:cubicBezTo>
                    <a:pt x="1468" y="5885"/>
                    <a:pt x="1535" y="6485"/>
                    <a:pt x="1535" y="7052"/>
                  </a:cubicBezTo>
                  <a:cubicBezTo>
                    <a:pt x="1535" y="7086"/>
                    <a:pt x="1602" y="11255"/>
                    <a:pt x="768" y="13390"/>
                  </a:cubicBezTo>
                  <a:cubicBezTo>
                    <a:pt x="1" y="15392"/>
                    <a:pt x="101" y="16326"/>
                    <a:pt x="1068" y="16626"/>
                  </a:cubicBezTo>
                  <a:cubicBezTo>
                    <a:pt x="1192" y="16660"/>
                    <a:pt x="1339" y="16678"/>
                    <a:pt x="1504" y="16678"/>
                  </a:cubicBezTo>
                  <a:cubicBezTo>
                    <a:pt x="2627" y="16678"/>
                    <a:pt x="4610" y="15859"/>
                    <a:pt x="6238" y="13824"/>
                  </a:cubicBezTo>
                  <a:cubicBezTo>
                    <a:pt x="8140" y="11456"/>
                    <a:pt x="7740" y="9721"/>
                    <a:pt x="7639" y="8153"/>
                  </a:cubicBezTo>
                  <a:cubicBezTo>
                    <a:pt x="7506" y="6619"/>
                    <a:pt x="8740" y="5151"/>
                    <a:pt x="8874" y="3483"/>
                  </a:cubicBezTo>
                  <a:cubicBezTo>
                    <a:pt x="8573" y="2683"/>
                    <a:pt x="7506" y="1915"/>
                    <a:pt x="7072" y="1482"/>
                  </a:cubicBezTo>
                  <a:cubicBezTo>
                    <a:pt x="6639" y="1048"/>
                    <a:pt x="6038" y="181"/>
                    <a:pt x="5938" y="114"/>
                  </a:cubicBezTo>
                  <a:cubicBezTo>
                    <a:pt x="5827" y="22"/>
                    <a:pt x="5747" y="1"/>
                    <a:pt x="5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5058175" y="2408075"/>
              <a:ext cx="182675" cy="147475"/>
            </a:xfrm>
            <a:custGeom>
              <a:avLst/>
              <a:gdLst/>
              <a:ahLst/>
              <a:cxnLst/>
              <a:rect l="l" t="t" r="r" b="b"/>
              <a:pathLst>
                <a:path w="7307" h="5899" extrusionOk="0">
                  <a:moveTo>
                    <a:pt x="4563" y="1"/>
                  </a:moveTo>
                  <a:cubicBezTo>
                    <a:pt x="4232" y="1"/>
                    <a:pt x="3898" y="44"/>
                    <a:pt x="3570" y="135"/>
                  </a:cubicBezTo>
                  <a:cubicBezTo>
                    <a:pt x="1102" y="702"/>
                    <a:pt x="568" y="2136"/>
                    <a:pt x="335" y="2970"/>
                  </a:cubicBezTo>
                  <a:cubicBezTo>
                    <a:pt x="101" y="3937"/>
                    <a:pt x="1" y="5605"/>
                    <a:pt x="1135" y="5839"/>
                  </a:cubicBezTo>
                  <a:cubicBezTo>
                    <a:pt x="1336" y="5878"/>
                    <a:pt x="1537" y="5898"/>
                    <a:pt x="1741" y="5898"/>
                  </a:cubicBezTo>
                  <a:cubicBezTo>
                    <a:pt x="2754" y="5898"/>
                    <a:pt x="3833" y="5393"/>
                    <a:pt x="5305" y="4171"/>
                  </a:cubicBezTo>
                  <a:cubicBezTo>
                    <a:pt x="7039" y="2703"/>
                    <a:pt x="7306" y="1169"/>
                    <a:pt x="7306" y="1169"/>
                  </a:cubicBezTo>
                  <a:cubicBezTo>
                    <a:pt x="6577" y="414"/>
                    <a:pt x="5581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5091550" y="2244250"/>
              <a:ext cx="99250" cy="45450"/>
            </a:xfrm>
            <a:custGeom>
              <a:avLst/>
              <a:gdLst/>
              <a:ahLst/>
              <a:cxnLst/>
              <a:rect l="l" t="t" r="r" b="b"/>
              <a:pathLst>
                <a:path w="3970" h="1818" extrusionOk="0">
                  <a:moveTo>
                    <a:pt x="3239" y="0"/>
                  </a:moveTo>
                  <a:cubicBezTo>
                    <a:pt x="2421" y="0"/>
                    <a:pt x="1008" y="242"/>
                    <a:pt x="100" y="1150"/>
                  </a:cubicBezTo>
                  <a:cubicBezTo>
                    <a:pt x="0" y="1517"/>
                    <a:pt x="0" y="1717"/>
                    <a:pt x="200" y="1817"/>
                  </a:cubicBezTo>
                  <a:cubicBezTo>
                    <a:pt x="936" y="767"/>
                    <a:pt x="2374" y="502"/>
                    <a:pt x="3164" y="502"/>
                  </a:cubicBezTo>
                  <a:cubicBezTo>
                    <a:pt x="3378" y="502"/>
                    <a:pt x="3544" y="522"/>
                    <a:pt x="3636" y="550"/>
                  </a:cubicBezTo>
                  <a:cubicBezTo>
                    <a:pt x="3703" y="550"/>
                    <a:pt x="3770" y="550"/>
                    <a:pt x="3836" y="483"/>
                  </a:cubicBezTo>
                  <a:cubicBezTo>
                    <a:pt x="3903" y="450"/>
                    <a:pt x="3936" y="416"/>
                    <a:pt x="3936" y="350"/>
                  </a:cubicBezTo>
                  <a:cubicBezTo>
                    <a:pt x="3970" y="216"/>
                    <a:pt x="3903" y="83"/>
                    <a:pt x="3770" y="50"/>
                  </a:cubicBezTo>
                  <a:cubicBezTo>
                    <a:pt x="3658" y="20"/>
                    <a:pt x="3473" y="0"/>
                    <a:pt x="3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5095725" y="2283675"/>
              <a:ext cx="95075" cy="42725"/>
            </a:xfrm>
            <a:custGeom>
              <a:avLst/>
              <a:gdLst/>
              <a:ahLst/>
              <a:cxnLst/>
              <a:rect l="l" t="t" r="r" b="b"/>
              <a:pathLst>
                <a:path w="3803" h="1709" extrusionOk="0">
                  <a:moveTo>
                    <a:pt x="3011" y="1"/>
                  </a:moveTo>
                  <a:cubicBezTo>
                    <a:pt x="1971" y="1"/>
                    <a:pt x="941" y="363"/>
                    <a:pt x="100" y="1008"/>
                  </a:cubicBezTo>
                  <a:cubicBezTo>
                    <a:pt x="0" y="1241"/>
                    <a:pt x="0" y="1475"/>
                    <a:pt x="100" y="1708"/>
                  </a:cubicBezTo>
                  <a:cubicBezTo>
                    <a:pt x="868" y="728"/>
                    <a:pt x="2268" y="505"/>
                    <a:pt x="3029" y="505"/>
                  </a:cubicBezTo>
                  <a:cubicBezTo>
                    <a:pt x="3226" y="505"/>
                    <a:pt x="3380" y="520"/>
                    <a:pt x="3469" y="541"/>
                  </a:cubicBezTo>
                  <a:cubicBezTo>
                    <a:pt x="3536" y="541"/>
                    <a:pt x="3636" y="541"/>
                    <a:pt x="3669" y="474"/>
                  </a:cubicBezTo>
                  <a:cubicBezTo>
                    <a:pt x="3736" y="441"/>
                    <a:pt x="3769" y="407"/>
                    <a:pt x="3769" y="341"/>
                  </a:cubicBezTo>
                  <a:cubicBezTo>
                    <a:pt x="3803" y="207"/>
                    <a:pt x="3736" y="74"/>
                    <a:pt x="3603" y="40"/>
                  </a:cubicBezTo>
                  <a:cubicBezTo>
                    <a:pt x="3406" y="14"/>
                    <a:pt x="3208" y="1"/>
                    <a:pt x="3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5089875" y="2363375"/>
              <a:ext cx="100100" cy="51425"/>
            </a:xfrm>
            <a:custGeom>
              <a:avLst/>
              <a:gdLst/>
              <a:ahLst/>
              <a:cxnLst/>
              <a:rect l="l" t="t" r="r" b="b"/>
              <a:pathLst>
                <a:path w="4004" h="2057" extrusionOk="0">
                  <a:moveTo>
                    <a:pt x="3227" y="0"/>
                  </a:moveTo>
                  <a:cubicBezTo>
                    <a:pt x="2420" y="0"/>
                    <a:pt x="1089" y="226"/>
                    <a:pt x="201" y="1089"/>
                  </a:cubicBezTo>
                  <a:cubicBezTo>
                    <a:pt x="67" y="1389"/>
                    <a:pt x="1" y="1722"/>
                    <a:pt x="101" y="2056"/>
                  </a:cubicBezTo>
                  <a:cubicBezTo>
                    <a:pt x="760" y="764"/>
                    <a:pt x="2439" y="492"/>
                    <a:pt x="3271" y="492"/>
                  </a:cubicBezTo>
                  <a:cubicBezTo>
                    <a:pt x="3449" y="492"/>
                    <a:pt x="3588" y="504"/>
                    <a:pt x="3670" y="522"/>
                  </a:cubicBezTo>
                  <a:cubicBezTo>
                    <a:pt x="3689" y="531"/>
                    <a:pt x="3712" y="535"/>
                    <a:pt x="3735" y="535"/>
                  </a:cubicBezTo>
                  <a:cubicBezTo>
                    <a:pt x="3789" y="535"/>
                    <a:pt x="3846" y="512"/>
                    <a:pt x="3870" y="488"/>
                  </a:cubicBezTo>
                  <a:cubicBezTo>
                    <a:pt x="3937" y="455"/>
                    <a:pt x="3970" y="388"/>
                    <a:pt x="3970" y="355"/>
                  </a:cubicBezTo>
                  <a:cubicBezTo>
                    <a:pt x="4003" y="221"/>
                    <a:pt x="3937" y="88"/>
                    <a:pt x="3803" y="55"/>
                  </a:cubicBezTo>
                  <a:cubicBezTo>
                    <a:pt x="3683" y="23"/>
                    <a:pt x="3481" y="0"/>
                    <a:pt x="3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5094050" y="2324475"/>
              <a:ext cx="96750" cy="43625"/>
            </a:xfrm>
            <a:custGeom>
              <a:avLst/>
              <a:gdLst/>
              <a:ahLst/>
              <a:cxnLst/>
              <a:rect l="l" t="t" r="r" b="b"/>
              <a:pathLst>
                <a:path w="3870" h="1745" extrusionOk="0">
                  <a:moveTo>
                    <a:pt x="3011" y="1"/>
                  </a:moveTo>
                  <a:cubicBezTo>
                    <a:pt x="1982" y="1"/>
                    <a:pt x="966" y="339"/>
                    <a:pt x="134" y="977"/>
                  </a:cubicBezTo>
                  <a:cubicBezTo>
                    <a:pt x="0" y="1210"/>
                    <a:pt x="0" y="1511"/>
                    <a:pt x="100" y="1744"/>
                  </a:cubicBezTo>
                  <a:cubicBezTo>
                    <a:pt x="846" y="706"/>
                    <a:pt x="2293" y="475"/>
                    <a:pt x="3067" y="475"/>
                  </a:cubicBezTo>
                  <a:cubicBezTo>
                    <a:pt x="3263" y="475"/>
                    <a:pt x="3415" y="490"/>
                    <a:pt x="3503" y="510"/>
                  </a:cubicBezTo>
                  <a:cubicBezTo>
                    <a:pt x="3570" y="510"/>
                    <a:pt x="3670" y="510"/>
                    <a:pt x="3736" y="443"/>
                  </a:cubicBezTo>
                  <a:cubicBezTo>
                    <a:pt x="3770" y="410"/>
                    <a:pt x="3803" y="376"/>
                    <a:pt x="3803" y="343"/>
                  </a:cubicBezTo>
                  <a:cubicBezTo>
                    <a:pt x="3870" y="210"/>
                    <a:pt x="3770" y="76"/>
                    <a:pt x="3636" y="43"/>
                  </a:cubicBezTo>
                  <a:cubicBezTo>
                    <a:pt x="3428" y="15"/>
                    <a:pt x="3219" y="1"/>
                    <a:pt x="3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4913075" y="2316350"/>
              <a:ext cx="246875" cy="440975"/>
            </a:xfrm>
            <a:custGeom>
              <a:avLst/>
              <a:gdLst/>
              <a:ahLst/>
              <a:cxnLst/>
              <a:rect l="l" t="t" r="r" b="b"/>
              <a:pathLst>
                <a:path w="9875" h="17639" extrusionOk="0">
                  <a:moveTo>
                    <a:pt x="3670" y="1"/>
                  </a:moveTo>
                  <a:lnTo>
                    <a:pt x="3670" y="1"/>
                  </a:lnTo>
                  <a:cubicBezTo>
                    <a:pt x="3670" y="1"/>
                    <a:pt x="3970" y="6272"/>
                    <a:pt x="3370" y="8841"/>
                  </a:cubicBezTo>
                  <a:cubicBezTo>
                    <a:pt x="2769" y="11442"/>
                    <a:pt x="2436" y="12710"/>
                    <a:pt x="1302" y="14812"/>
                  </a:cubicBezTo>
                  <a:cubicBezTo>
                    <a:pt x="1035" y="15279"/>
                    <a:pt x="468" y="16146"/>
                    <a:pt x="234" y="16513"/>
                  </a:cubicBezTo>
                  <a:cubicBezTo>
                    <a:pt x="1" y="16846"/>
                    <a:pt x="134" y="17280"/>
                    <a:pt x="501" y="17447"/>
                  </a:cubicBezTo>
                  <a:cubicBezTo>
                    <a:pt x="713" y="17574"/>
                    <a:pt x="1059" y="17639"/>
                    <a:pt x="1479" y="17639"/>
                  </a:cubicBezTo>
                  <a:cubicBezTo>
                    <a:pt x="2711" y="17639"/>
                    <a:pt x="4585" y="17082"/>
                    <a:pt x="5605" y="15912"/>
                  </a:cubicBezTo>
                  <a:cubicBezTo>
                    <a:pt x="6972" y="14345"/>
                    <a:pt x="7873" y="11409"/>
                    <a:pt x="8640" y="10242"/>
                  </a:cubicBezTo>
                  <a:cubicBezTo>
                    <a:pt x="8907" y="9775"/>
                    <a:pt x="9174" y="9341"/>
                    <a:pt x="9408" y="8874"/>
                  </a:cubicBezTo>
                  <a:cubicBezTo>
                    <a:pt x="9641" y="8407"/>
                    <a:pt x="9474" y="8073"/>
                    <a:pt x="9408" y="7606"/>
                  </a:cubicBezTo>
                  <a:cubicBezTo>
                    <a:pt x="9374" y="7406"/>
                    <a:pt x="9241" y="6839"/>
                    <a:pt x="9241" y="6839"/>
                  </a:cubicBezTo>
                  <a:cubicBezTo>
                    <a:pt x="9241" y="5772"/>
                    <a:pt x="9774" y="3904"/>
                    <a:pt x="9875" y="2836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4833025" y="2598225"/>
              <a:ext cx="352775" cy="262250"/>
            </a:xfrm>
            <a:custGeom>
              <a:avLst/>
              <a:gdLst/>
              <a:ahLst/>
              <a:cxnLst/>
              <a:rect l="l" t="t" r="r" b="b"/>
              <a:pathLst>
                <a:path w="14111" h="10490" extrusionOk="0">
                  <a:moveTo>
                    <a:pt x="14011" y="1"/>
                  </a:moveTo>
                  <a:cubicBezTo>
                    <a:pt x="14011" y="1"/>
                    <a:pt x="1035" y="7406"/>
                    <a:pt x="501" y="7740"/>
                  </a:cubicBezTo>
                  <a:cubicBezTo>
                    <a:pt x="1" y="8106"/>
                    <a:pt x="434" y="9341"/>
                    <a:pt x="434" y="9341"/>
                  </a:cubicBezTo>
                  <a:cubicBezTo>
                    <a:pt x="434" y="9341"/>
                    <a:pt x="906" y="10490"/>
                    <a:pt x="2956" y="10490"/>
                  </a:cubicBezTo>
                  <a:cubicBezTo>
                    <a:pt x="3087" y="10490"/>
                    <a:pt x="3225" y="10485"/>
                    <a:pt x="3370" y="10475"/>
                  </a:cubicBezTo>
                  <a:cubicBezTo>
                    <a:pt x="5304" y="10375"/>
                    <a:pt x="7139" y="9674"/>
                    <a:pt x="8707" y="8507"/>
                  </a:cubicBezTo>
                  <a:cubicBezTo>
                    <a:pt x="9841" y="7673"/>
                    <a:pt x="10641" y="6439"/>
                    <a:pt x="10975" y="5071"/>
                  </a:cubicBezTo>
                  <a:cubicBezTo>
                    <a:pt x="11108" y="4170"/>
                    <a:pt x="11542" y="3370"/>
                    <a:pt x="12243" y="2803"/>
                  </a:cubicBezTo>
                  <a:cubicBezTo>
                    <a:pt x="12743" y="2369"/>
                    <a:pt x="14011" y="1202"/>
                    <a:pt x="14077" y="768"/>
                  </a:cubicBezTo>
                  <a:cubicBezTo>
                    <a:pt x="14111" y="501"/>
                    <a:pt x="14077" y="268"/>
                    <a:pt x="14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4829700" y="2478975"/>
              <a:ext cx="355275" cy="355900"/>
            </a:xfrm>
            <a:custGeom>
              <a:avLst/>
              <a:gdLst/>
              <a:ahLst/>
              <a:cxnLst/>
              <a:rect l="l" t="t" r="r" b="b"/>
              <a:pathLst>
                <a:path w="14211" h="14236" extrusionOk="0">
                  <a:moveTo>
                    <a:pt x="12576" y="1"/>
                  </a:moveTo>
                  <a:lnTo>
                    <a:pt x="12576" y="301"/>
                  </a:lnTo>
                  <a:cubicBezTo>
                    <a:pt x="12609" y="701"/>
                    <a:pt x="12376" y="1135"/>
                    <a:pt x="12009" y="1302"/>
                  </a:cubicBezTo>
                  <a:cubicBezTo>
                    <a:pt x="11823" y="1394"/>
                    <a:pt x="11623" y="1444"/>
                    <a:pt x="11425" y="1444"/>
                  </a:cubicBezTo>
                  <a:cubicBezTo>
                    <a:pt x="11196" y="1444"/>
                    <a:pt x="10971" y="1378"/>
                    <a:pt x="10774" y="1235"/>
                  </a:cubicBezTo>
                  <a:cubicBezTo>
                    <a:pt x="10541" y="1035"/>
                    <a:pt x="10307" y="801"/>
                    <a:pt x="10074" y="534"/>
                  </a:cubicBezTo>
                  <a:cubicBezTo>
                    <a:pt x="9740" y="267"/>
                    <a:pt x="9307" y="101"/>
                    <a:pt x="8840" y="101"/>
                  </a:cubicBezTo>
                  <a:cubicBezTo>
                    <a:pt x="8406" y="101"/>
                    <a:pt x="7939" y="134"/>
                    <a:pt x="7505" y="234"/>
                  </a:cubicBezTo>
                  <a:cubicBezTo>
                    <a:pt x="7239" y="267"/>
                    <a:pt x="6972" y="367"/>
                    <a:pt x="6738" y="534"/>
                  </a:cubicBezTo>
                  <a:cubicBezTo>
                    <a:pt x="6571" y="768"/>
                    <a:pt x="6471" y="1035"/>
                    <a:pt x="6438" y="1302"/>
                  </a:cubicBezTo>
                  <a:cubicBezTo>
                    <a:pt x="6405" y="1902"/>
                    <a:pt x="6338" y="2502"/>
                    <a:pt x="6205" y="3103"/>
                  </a:cubicBezTo>
                  <a:cubicBezTo>
                    <a:pt x="6038" y="3703"/>
                    <a:pt x="5804" y="4270"/>
                    <a:pt x="5571" y="4837"/>
                  </a:cubicBezTo>
                  <a:cubicBezTo>
                    <a:pt x="5571" y="4837"/>
                    <a:pt x="3703" y="8807"/>
                    <a:pt x="1935" y="10441"/>
                  </a:cubicBezTo>
                  <a:cubicBezTo>
                    <a:pt x="300" y="11942"/>
                    <a:pt x="0" y="12876"/>
                    <a:pt x="767" y="13610"/>
                  </a:cubicBezTo>
                  <a:cubicBezTo>
                    <a:pt x="1157" y="13966"/>
                    <a:pt x="2003" y="14236"/>
                    <a:pt x="3113" y="14236"/>
                  </a:cubicBezTo>
                  <a:cubicBezTo>
                    <a:pt x="4188" y="14236"/>
                    <a:pt x="5510" y="13983"/>
                    <a:pt x="6905" y="13310"/>
                  </a:cubicBezTo>
                  <a:cubicBezTo>
                    <a:pt x="9740" y="11976"/>
                    <a:pt x="10207" y="10141"/>
                    <a:pt x="10808" y="8640"/>
                  </a:cubicBezTo>
                  <a:cubicBezTo>
                    <a:pt x="11408" y="7139"/>
                    <a:pt x="13243" y="6338"/>
                    <a:pt x="14144" y="4771"/>
                  </a:cubicBezTo>
                  <a:cubicBezTo>
                    <a:pt x="14210" y="3903"/>
                    <a:pt x="13543" y="2703"/>
                    <a:pt x="13343" y="2102"/>
                  </a:cubicBezTo>
                  <a:cubicBezTo>
                    <a:pt x="13143" y="1468"/>
                    <a:pt x="12943" y="367"/>
                    <a:pt x="12909" y="301"/>
                  </a:cubicBezTo>
                  <a:cubicBezTo>
                    <a:pt x="12776" y="34"/>
                    <a:pt x="12642" y="1"/>
                    <a:pt x="12576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4829700" y="2478975"/>
              <a:ext cx="355275" cy="355900"/>
            </a:xfrm>
            <a:custGeom>
              <a:avLst/>
              <a:gdLst/>
              <a:ahLst/>
              <a:cxnLst/>
              <a:rect l="l" t="t" r="r" b="b"/>
              <a:pathLst>
                <a:path w="14211" h="14236" extrusionOk="0">
                  <a:moveTo>
                    <a:pt x="12576" y="1"/>
                  </a:moveTo>
                  <a:lnTo>
                    <a:pt x="12576" y="301"/>
                  </a:lnTo>
                  <a:cubicBezTo>
                    <a:pt x="12609" y="701"/>
                    <a:pt x="12376" y="1135"/>
                    <a:pt x="12009" y="1302"/>
                  </a:cubicBezTo>
                  <a:cubicBezTo>
                    <a:pt x="11823" y="1394"/>
                    <a:pt x="11623" y="1444"/>
                    <a:pt x="11425" y="1444"/>
                  </a:cubicBezTo>
                  <a:cubicBezTo>
                    <a:pt x="11196" y="1444"/>
                    <a:pt x="10971" y="1378"/>
                    <a:pt x="10774" y="1235"/>
                  </a:cubicBezTo>
                  <a:cubicBezTo>
                    <a:pt x="10541" y="1035"/>
                    <a:pt x="10307" y="801"/>
                    <a:pt x="10074" y="534"/>
                  </a:cubicBezTo>
                  <a:cubicBezTo>
                    <a:pt x="9740" y="267"/>
                    <a:pt x="9307" y="101"/>
                    <a:pt x="8840" y="101"/>
                  </a:cubicBezTo>
                  <a:cubicBezTo>
                    <a:pt x="8406" y="101"/>
                    <a:pt x="7939" y="134"/>
                    <a:pt x="7505" y="234"/>
                  </a:cubicBezTo>
                  <a:cubicBezTo>
                    <a:pt x="7239" y="267"/>
                    <a:pt x="6972" y="367"/>
                    <a:pt x="6738" y="534"/>
                  </a:cubicBezTo>
                  <a:cubicBezTo>
                    <a:pt x="6571" y="768"/>
                    <a:pt x="6471" y="1035"/>
                    <a:pt x="6438" y="1302"/>
                  </a:cubicBezTo>
                  <a:cubicBezTo>
                    <a:pt x="6405" y="1902"/>
                    <a:pt x="6338" y="2502"/>
                    <a:pt x="6205" y="3103"/>
                  </a:cubicBezTo>
                  <a:cubicBezTo>
                    <a:pt x="6038" y="3703"/>
                    <a:pt x="5804" y="4270"/>
                    <a:pt x="5571" y="4837"/>
                  </a:cubicBezTo>
                  <a:cubicBezTo>
                    <a:pt x="5571" y="4837"/>
                    <a:pt x="3703" y="8807"/>
                    <a:pt x="1935" y="10441"/>
                  </a:cubicBezTo>
                  <a:cubicBezTo>
                    <a:pt x="300" y="11942"/>
                    <a:pt x="0" y="12876"/>
                    <a:pt x="767" y="13610"/>
                  </a:cubicBezTo>
                  <a:cubicBezTo>
                    <a:pt x="1157" y="13966"/>
                    <a:pt x="2003" y="14236"/>
                    <a:pt x="3113" y="14236"/>
                  </a:cubicBezTo>
                  <a:cubicBezTo>
                    <a:pt x="4188" y="14236"/>
                    <a:pt x="5510" y="13983"/>
                    <a:pt x="6905" y="13310"/>
                  </a:cubicBezTo>
                  <a:cubicBezTo>
                    <a:pt x="9740" y="11976"/>
                    <a:pt x="10207" y="10141"/>
                    <a:pt x="10808" y="8640"/>
                  </a:cubicBezTo>
                  <a:cubicBezTo>
                    <a:pt x="11408" y="7139"/>
                    <a:pt x="13243" y="6338"/>
                    <a:pt x="14144" y="4771"/>
                  </a:cubicBezTo>
                  <a:cubicBezTo>
                    <a:pt x="14210" y="3903"/>
                    <a:pt x="13543" y="2703"/>
                    <a:pt x="13343" y="2102"/>
                  </a:cubicBezTo>
                  <a:cubicBezTo>
                    <a:pt x="13143" y="1468"/>
                    <a:pt x="12943" y="367"/>
                    <a:pt x="12909" y="301"/>
                  </a:cubicBezTo>
                  <a:cubicBezTo>
                    <a:pt x="12776" y="34"/>
                    <a:pt x="12642" y="1"/>
                    <a:pt x="12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4824675" y="2711050"/>
              <a:ext cx="221850" cy="127750"/>
            </a:xfrm>
            <a:custGeom>
              <a:avLst/>
              <a:gdLst/>
              <a:ahLst/>
              <a:cxnLst/>
              <a:rect l="l" t="t" r="r" b="b"/>
              <a:pathLst>
                <a:path w="8874" h="5110" extrusionOk="0">
                  <a:moveTo>
                    <a:pt x="4495" y="1"/>
                  </a:moveTo>
                  <a:cubicBezTo>
                    <a:pt x="2830" y="1"/>
                    <a:pt x="1966" y="821"/>
                    <a:pt x="1535" y="1359"/>
                  </a:cubicBezTo>
                  <a:cubicBezTo>
                    <a:pt x="835" y="2159"/>
                    <a:pt x="1" y="3694"/>
                    <a:pt x="935" y="4427"/>
                  </a:cubicBezTo>
                  <a:cubicBezTo>
                    <a:pt x="1542" y="4878"/>
                    <a:pt x="2253" y="5110"/>
                    <a:pt x="3209" y="5110"/>
                  </a:cubicBezTo>
                  <a:cubicBezTo>
                    <a:pt x="3881" y="5110"/>
                    <a:pt x="4674" y="4995"/>
                    <a:pt x="5638" y="4761"/>
                  </a:cubicBezTo>
                  <a:cubicBezTo>
                    <a:pt x="7940" y="4194"/>
                    <a:pt x="8874" y="2826"/>
                    <a:pt x="8874" y="2826"/>
                  </a:cubicBezTo>
                  <a:cubicBezTo>
                    <a:pt x="8440" y="1425"/>
                    <a:pt x="7273" y="425"/>
                    <a:pt x="5838" y="158"/>
                  </a:cubicBezTo>
                  <a:cubicBezTo>
                    <a:pt x="5341" y="48"/>
                    <a:pt x="4895" y="1"/>
                    <a:pt x="4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4974800" y="2554725"/>
              <a:ext cx="110925" cy="32175"/>
            </a:xfrm>
            <a:custGeom>
              <a:avLst/>
              <a:gdLst/>
              <a:ahLst/>
              <a:cxnLst/>
              <a:rect l="l" t="t" r="r" b="b"/>
              <a:pathLst>
                <a:path w="4437" h="1287" extrusionOk="0">
                  <a:moveTo>
                    <a:pt x="1589" y="0"/>
                  </a:moveTo>
                  <a:cubicBezTo>
                    <a:pt x="1183" y="0"/>
                    <a:pt x="767" y="59"/>
                    <a:pt x="367" y="206"/>
                  </a:cubicBezTo>
                  <a:cubicBezTo>
                    <a:pt x="100" y="473"/>
                    <a:pt x="0" y="707"/>
                    <a:pt x="134" y="873"/>
                  </a:cubicBezTo>
                  <a:cubicBezTo>
                    <a:pt x="590" y="610"/>
                    <a:pt x="1090" y="512"/>
                    <a:pt x="1575" y="512"/>
                  </a:cubicBezTo>
                  <a:cubicBezTo>
                    <a:pt x="2684" y="512"/>
                    <a:pt x="3714" y="1021"/>
                    <a:pt x="3970" y="1207"/>
                  </a:cubicBezTo>
                  <a:cubicBezTo>
                    <a:pt x="4019" y="1256"/>
                    <a:pt x="4067" y="1287"/>
                    <a:pt x="4129" y="1287"/>
                  </a:cubicBezTo>
                  <a:cubicBezTo>
                    <a:pt x="4152" y="1287"/>
                    <a:pt x="4176" y="1283"/>
                    <a:pt x="4203" y="1274"/>
                  </a:cubicBezTo>
                  <a:cubicBezTo>
                    <a:pt x="4237" y="1274"/>
                    <a:pt x="4303" y="1240"/>
                    <a:pt x="4337" y="1207"/>
                  </a:cubicBezTo>
                  <a:cubicBezTo>
                    <a:pt x="4437" y="1074"/>
                    <a:pt x="4437" y="907"/>
                    <a:pt x="4303" y="840"/>
                  </a:cubicBezTo>
                  <a:cubicBezTo>
                    <a:pt x="4001" y="563"/>
                    <a:pt x="2842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4963125" y="2592225"/>
              <a:ext cx="104250" cy="31875"/>
            </a:xfrm>
            <a:custGeom>
              <a:avLst/>
              <a:gdLst/>
              <a:ahLst/>
              <a:cxnLst/>
              <a:rect l="l" t="t" r="r" b="b"/>
              <a:pathLst>
                <a:path w="4170" h="1275" extrusionOk="0">
                  <a:moveTo>
                    <a:pt x="1349" y="0"/>
                  </a:moveTo>
                  <a:cubicBezTo>
                    <a:pt x="999" y="0"/>
                    <a:pt x="647" y="36"/>
                    <a:pt x="300" y="107"/>
                  </a:cubicBezTo>
                  <a:cubicBezTo>
                    <a:pt x="100" y="274"/>
                    <a:pt x="0" y="508"/>
                    <a:pt x="0" y="774"/>
                  </a:cubicBezTo>
                  <a:cubicBezTo>
                    <a:pt x="406" y="581"/>
                    <a:pt x="844" y="507"/>
                    <a:pt x="1273" y="507"/>
                  </a:cubicBezTo>
                  <a:cubicBezTo>
                    <a:pt x="2398" y="507"/>
                    <a:pt x="3461" y="1015"/>
                    <a:pt x="3703" y="1208"/>
                  </a:cubicBezTo>
                  <a:cubicBezTo>
                    <a:pt x="3770" y="1275"/>
                    <a:pt x="3870" y="1275"/>
                    <a:pt x="3936" y="1275"/>
                  </a:cubicBezTo>
                  <a:cubicBezTo>
                    <a:pt x="4003" y="1241"/>
                    <a:pt x="4036" y="1208"/>
                    <a:pt x="4103" y="1175"/>
                  </a:cubicBezTo>
                  <a:cubicBezTo>
                    <a:pt x="4170" y="1075"/>
                    <a:pt x="4170" y="908"/>
                    <a:pt x="4070" y="808"/>
                  </a:cubicBezTo>
                  <a:cubicBezTo>
                    <a:pt x="3263" y="270"/>
                    <a:pt x="2312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4917250" y="2667275"/>
              <a:ext cx="113450" cy="31875"/>
            </a:xfrm>
            <a:custGeom>
              <a:avLst/>
              <a:gdLst/>
              <a:ahLst/>
              <a:cxnLst/>
              <a:rect l="l" t="t" r="r" b="b"/>
              <a:pathLst>
                <a:path w="4538" h="1275" extrusionOk="0">
                  <a:moveTo>
                    <a:pt x="1683" y="0"/>
                  </a:moveTo>
                  <a:cubicBezTo>
                    <a:pt x="1303" y="0"/>
                    <a:pt x="913" y="50"/>
                    <a:pt x="534" y="174"/>
                  </a:cubicBezTo>
                  <a:cubicBezTo>
                    <a:pt x="267" y="374"/>
                    <a:pt x="67" y="674"/>
                    <a:pt x="1" y="1008"/>
                  </a:cubicBezTo>
                  <a:cubicBezTo>
                    <a:pt x="508" y="625"/>
                    <a:pt x="1095" y="489"/>
                    <a:pt x="1665" y="489"/>
                  </a:cubicBezTo>
                  <a:cubicBezTo>
                    <a:pt x="2780" y="489"/>
                    <a:pt x="3827" y="1009"/>
                    <a:pt x="4070" y="1208"/>
                  </a:cubicBezTo>
                  <a:cubicBezTo>
                    <a:pt x="4104" y="1275"/>
                    <a:pt x="4204" y="1275"/>
                    <a:pt x="4304" y="1275"/>
                  </a:cubicBezTo>
                  <a:cubicBezTo>
                    <a:pt x="4337" y="1242"/>
                    <a:pt x="4404" y="1242"/>
                    <a:pt x="4437" y="1175"/>
                  </a:cubicBezTo>
                  <a:cubicBezTo>
                    <a:pt x="4537" y="1075"/>
                    <a:pt x="4537" y="908"/>
                    <a:pt x="4404" y="808"/>
                  </a:cubicBezTo>
                  <a:cubicBezTo>
                    <a:pt x="4096" y="552"/>
                    <a:pt x="2942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4943100" y="2629750"/>
              <a:ext cx="105950" cy="31600"/>
            </a:xfrm>
            <a:custGeom>
              <a:avLst/>
              <a:gdLst/>
              <a:ahLst/>
              <a:cxnLst/>
              <a:rect l="l" t="t" r="r" b="b"/>
              <a:pathLst>
                <a:path w="4238" h="1264" extrusionOk="0">
                  <a:moveTo>
                    <a:pt x="1429" y="1"/>
                  </a:moveTo>
                  <a:cubicBezTo>
                    <a:pt x="1084" y="1"/>
                    <a:pt x="739" y="36"/>
                    <a:pt x="401" y="107"/>
                  </a:cubicBezTo>
                  <a:cubicBezTo>
                    <a:pt x="167" y="274"/>
                    <a:pt x="34" y="541"/>
                    <a:pt x="1" y="808"/>
                  </a:cubicBezTo>
                  <a:cubicBezTo>
                    <a:pt x="432" y="573"/>
                    <a:pt x="903" y="484"/>
                    <a:pt x="1363" y="484"/>
                  </a:cubicBezTo>
                  <a:cubicBezTo>
                    <a:pt x="2469" y="484"/>
                    <a:pt x="3511" y="996"/>
                    <a:pt x="3770" y="1208"/>
                  </a:cubicBezTo>
                  <a:cubicBezTo>
                    <a:pt x="3809" y="1247"/>
                    <a:pt x="3848" y="1263"/>
                    <a:pt x="3894" y="1263"/>
                  </a:cubicBezTo>
                  <a:cubicBezTo>
                    <a:pt x="3926" y="1263"/>
                    <a:pt x="3962" y="1255"/>
                    <a:pt x="4004" y="1241"/>
                  </a:cubicBezTo>
                  <a:cubicBezTo>
                    <a:pt x="4037" y="1241"/>
                    <a:pt x="4104" y="1208"/>
                    <a:pt x="4137" y="1175"/>
                  </a:cubicBezTo>
                  <a:cubicBezTo>
                    <a:pt x="4237" y="1075"/>
                    <a:pt x="4237" y="908"/>
                    <a:pt x="4137" y="808"/>
                  </a:cubicBezTo>
                  <a:cubicBezTo>
                    <a:pt x="3330" y="270"/>
                    <a:pt x="2379" y="1"/>
                    <a:pt x="1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4815525" y="1384025"/>
              <a:ext cx="666325" cy="738050"/>
            </a:xfrm>
            <a:custGeom>
              <a:avLst/>
              <a:gdLst/>
              <a:ahLst/>
              <a:cxnLst/>
              <a:rect l="l" t="t" r="r" b="b"/>
              <a:pathLst>
                <a:path w="26653" h="29522" extrusionOk="0">
                  <a:moveTo>
                    <a:pt x="15411" y="1"/>
                  </a:moveTo>
                  <a:cubicBezTo>
                    <a:pt x="12742" y="1768"/>
                    <a:pt x="6605" y="5638"/>
                    <a:pt x="2402" y="10708"/>
                  </a:cubicBezTo>
                  <a:cubicBezTo>
                    <a:pt x="901" y="12510"/>
                    <a:pt x="0" y="14077"/>
                    <a:pt x="2001" y="18380"/>
                  </a:cubicBezTo>
                  <a:cubicBezTo>
                    <a:pt x="3503" y="21683"/>
                    <a:pt x="6004" y="25285"/>
                    <a:pt x="8339" y="29522"/>
                  </a:cubicBezTo>
                  <a:lnTo>
                    <a:pt x="26652" y="4237"/>
                  </a:lnTo>
                  <a:lnTo>
                    <a:pt x="15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4959775" y="1500775"/>
              <a:ext cx="339450" cy="607125"/>
            </a:xfrm>
            <a:custGeom>
              <a:avLst/>
              <a:gdLst/>
              <a:ahLst/>
              <a:cxnLst/>
              <a:rect l="l" t="t" r="r" b="b"/>
              <a:pathLst>
                <a:path w="13578" h="24285" extrusionOk="0">
                  <a:moveTo>
                    <a:pt x="9674" y="1"/>
                  </a:moveTo>
                  <a:lnTo>
                    <a:pt x="9674" y="1"/>
                  </a:lnTo>
                  <a:cubicBezTo>
                    <a:pt x="9474" y="1368"/>
                    <a:pt x="9875" y="2736"/>
                    <a:pt x="10775" y="3770"/>
                  </a:cubicBezTo>
                  <a:cubicBezTo>
                    <a:pt x="9508" y="4871"/>
                    <a:pt x="6672" y="7439"/>
                    <a:pt x="2202" y="11342"/>
                  </a:cubicBezTo>
                  <a:cubicBezTo>
                    <a:pt x="1435" y="12043"/>
                    <a:pt x="1" y="13644"/>
                    <a:pt x="234" y="15979"/>
                  </a:cubicBezTo>
                  <a:cubicBezTo>
                    <a:pt x="568" y="19014"/>
                    <a:pt x="868" y="22016"/>
                    <a:pt x="868" y="22016"/>
                  </a:cubicBezTo>
                  <a:lnTo>
                    <a:pt x="2236" y="24285"/>
                  </a:lnTo>
                  <a:cubicBezTo>
                    <a:pt x="5138" y="21216"/>
                    <a:pt x="13577" y="3803"/>
                    <a:pt x="13577" y="3803"/>
                  </a:cubicBezTo>
                  <a:lnTo>
                    <a:pt x="13110" y="3770"/>
                  </a:lnTo>
                  <a:cubicBezTo>
                    <a:pt x="10642" y="2869"/>
                    <a:pt x="9675" y="1"/>
                    <a:pt x="9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4978125" y="1401550"/>
              <a:ext cx="712200" cy="1022425"/>
            </a:xfrm>
            <a:custGeom>
              <a:avLst/>
              <a:gdLst/>
              <a:ahLst/>
              <a:cxnLst/>
              <a:rect l="l" t="t" r="r" b="b"/>
              <a:pathLst>
                <a:path w="28488" h="40897" extrusionOk="0">
                  <a:moveTo>
                    <a:pt x="10075" y="0"/>
                  </a:moveTo>
                  <a:lnTo>
                    <a:pt x="10075" y="0"/>
                  </a:lnTo>
                  <a:cubicBezTo>
                    <a:pt x="8674" y="4603"/>
                    <a:pt x="12410" y="7739"/>
                    <a:pt x="12410" y="7739"/>
                  </a:cubicBezTo>
                  <a:cubicBezTo>
                    <a:pt x="12410" y="7739"/>
                    <a:pt x="3270" y="15711"/>
                    <a:pt x="1769" y="17413"/>
                  </a:cubicBezTo>
                  <a:cubicBezTo>
                    <a:pt x="1" y="19414"/>
                    <a:pt x="334" y="21716"/>
                    <a:pt x="368" y="24217"/>
                  </a:cubicBezTo>
                  <a:cubicBezTo>
                    <a:pt x="401" y="27153"/>
                    <a:pt x="735" y="40162"/>
                    <a:pt x="735" y="40162"/>
                  </a:cubicBezTo>
                  <a:cubicBezTo>
                    <a:pt x="1947" y="40728"/>
                    <a:pt x="3274" y="40897"/>
                    <a:pt x="4424" y="40897"/>
                  </a:cubicBezTo>
                  <a:cubicBezTo>
                    <a:pt x="6123" y="40897"/>
                    <a:pt x="7439" y="40529"/>
                    <a:pt x="7439" y="40529"/>
                  </a:cubicBezTo>
                  <a:cubicBezTo>
                    <a:pt x="7439" y="40529"/>
                    <a:pt x="8040" y="37760"/>
                    <a:pt x="8473" y="35359"/>
                  </a:cubicBezTo>
                  <a:cubicBezTo>
                    <a:pt x="9374" y="30422"/>
                    <a:pt x="9541" y="29121"/>
                    <a:pt x="9641" y="26853"/>
                  </a:cubicBezTo>
                  <a:cubicBezTo>
                    <a:pt x="9741" y="24651"/>
                    <a:pt x="9474" y="22816"/>
                    <a:pt x="10241" y="22316"/>
                  </a:cubicBezTo>
                  <a:cubicBezTo>
                    <a:pt x="11275" y="21682"/>
                    <a:pt x="15312" y="19314"/>
                    <a:pt x="19815" y="16479"/>
                  </a:cubicBezTo>
                  <a:cubicBezTo>
                    <a:pt x="24652" y="13443"/>
                    <a:pt x="26319" y="11308"/>
                    <a:pt x="27187" y="9107"/>
                  </a:cubicBezTo>
                  <a:cubicBezTo>
                    <a:pt x="28154" y="6638"/>
                    <a:pt x="28488" y="3569"/>
                    <a:pt x="27687" y="67"/>
                  </a:cubicBezTo>
                  <a:lnTo>
                    <a:pt x="10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5144925" y="340500"/>
              <a:ext cx="459500" cy="582400"/>
            </a:xfrm>
            <a:custGeom>
              <a:avLst/>
              <a:gdLst/>
              <a:ahLst/>
              <a:cxnLst/>
              <a:rect l="l" t="t" r="r" b="b"/>
              <a:pathLst>
                <a:path w="18380" h="23296" extrusionOk="0">
                  <a:moveTo>
                    <a:pt x="9800" y="1"/>
                  </a:moveTo>
                  <a:cubicBezTo>
                    <a:pt x="8378" y="1"/>
                    <a:pt x="6820" y="389"/>
                    <a:pt x="5271" y="1346"/>
                  </a:cubicBezTo>
                  <a:cubicBezTo>
                    <a:pt x="0" y="4548"/>
                    <a:pt x="1768" y="7884"/>
                    <a:pt x="2068" y="8918"/>
                  </a:cubicBezTo>
                  <a:lnTo>
                    <a:pt x="2268" y="23295"/>
                  </a:lnTo>
                  <a:lnTo>
                    <a:pt x="18180" y="23295"/>
                  </a:lnTo>
                  <a:cubicBezTo>
                    <a:pt x="18180" y="23295"/>
                    <a:pt x="18180" y="11220"/>
                    <a:pt x="18280" y="9252"/>
                  </a:cubicBezTo>
                  <a:cubicBezTo>
                    <a:pt x="18380" y="7284"/>
                    <a:pt x="18380" y="4315"/>
                    <a:pt x="15678" y="4148"/>
                  </a:cubicBezTo>
                  <a:cubicBezTo>
                    <a:pt x="15795" y="2198"/>
                    <a:pt x="13184" y="1"/>
                    <a:pt x="98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4981475" y="845300"/>
              <a:ext cx="283550" cy="467875"/>
            </a:xfrm>
            <a:custGeom>
              <a:avLst/>
              <a:gdLst/>
              <a:ahLst/>
              <a:cxnLst/>
              <a:rect l="l" t="t" r="r" b="b"/>
              <a:pathLst>
                <a:path w="11342" h="18715" extrusionOk="0">
                  <a:moveTo>
                    <a:pt x="11342" y="1"/>
                  </a:moveTo>
                  <a:cubicBezTo>
                    <a:pt x="9040" y="501"/>
                    <a:pt x="7505" y="1168"/>
                    <a:pt x="6138" y="3470"/>
                  </a:cubicBezTo>
                  <a:cubicBezTo>
                    <a:pt x="4804" y="5772"/>
                    <a:pt x="0" y="15912"/>
                    <a:pt x="0" y="15912"/>
                  </a:cubicBezTo>
                  <a:lnTo>
                    <a:pt x="6238" y="18714"/>
                  </a:lnTo>
                  <a:lnTo>
                    <a:pt x="10808" y="10208"/>
                  </a:lnTo>
                  <a:lnTo>
                    <a:pt x="11342" y="1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5032325" y="843650"/>
              <a:ext cx="232700" cy="376125"/>
            </a:xfrm>
            <a:custGeom>
              <a:avLst/>
              <a:gdLst/>
              <a:ahLst/>
              <a:cxnLst/>
              <a:rect l="l" t="t" r="r" b="b"/>
              <a:pathLst>
                <a:path w="9308" h="15045" extrusionOk="0">
                  <a:moveTo>
                    <a:pt x="9308" y="0"/>
                  </a:moveTo>
                  <a:cubicBezTo>
                    <a:pt x="7506" y="434"/>
                    <a:pt x="6405" y="834"/>
                    <a:pt x="5505" y="1668"/>
                  </a:cubicBezTo>
                  <a:cubicBezTo>
                    <a:pt x="4571" y="2502"/>
                    <a:pt x="4037" y="3269"/>
                    <a:pt x="3003" y="5471"/>
                  </a:cubicBezTo>
                  <a:cubicBezTo>
                    <a:pt x="1936" y="7639"/>
                    <a:pt x="1" y="11575"/>
                    <a:pt x="1" y="11575"/>
                  </a:cubicBezTo>
                  <a:cubicBezTo>
                    <a:pt x="1936" y="13443"/>
                    <a:pt x="4004" y="14777"/>
                    <a:pt x="6305" y="15044"/>
                  </a:cubicBezTo>
                  <a:lnTo>
                    <a:pt x="8874" y="10274"/>
                  </a:lnTo>
                  <a:lnTo>
                    <a:pt x="9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5142425" y="822550"/>
              <a:ext cx="537075" cy="672375"/>
            </a:xfrm>
            <a:custGeom>
              <a:avLst/>
              <a:gdLst/>
              <a:ahLst/>
              <a:cxnLst/>
              <a:rect l="l" t="t" r="r" b="b"/>
              <a:pathLst>
                <a:path w="21483" h="26895" extrusionOk="0">
                  <a:moveTo>
                    <a:pt x="11193" y="1"/>
                  </a:moveTo>
                  <a:cubicBezTo>
                    <a:pt x="10528" y="1"/>
                    <a:pt x="9865" y="27"/>
                    <a:pt x="9207" y="77"/>
                  </a:cubicBezTo>
                  <a:cubicBezTo>
                    <a:pt x="8773" y="144"/>
                    <a:pt x="6705" y="511"/>
                    <a:pt x="6705" y="511"/>
                  </a:cubicBezTo>
                  <a:cubicBezTo>
                    <a:pt x="6071" y="644"/>
                    <a:pt x="4937" y="877"/>
                    <a:pt x="4904" y="877"/>
                  </a:cubicBezTo>
                  <a:cubicBezTo>
                    <a:pt x="3803" y="1878"/>
                    <a:pt x="2869" y="3079"/>
                    <a:pt x="2135" y="4413"/>
                  </a:cubicBezTo>
                  <a:cubicBezTo>
                    <a:pt x="1134" y="6215"/>
                    <a:pt x="534" y="7749"/>
                    <a:pt x="367" y="11652"/>
                  </a:cubicBezTo>
                  <a:cubicBezTo>
                    <a:pt x="133" y="16622"/>
                    <a:pt x="0" y="20425"/>
                    <a:pt x="0" y="23927"/>
                  </a:cubicBezTo>
                  <a:cubicBezTo>
                    <a:pt x="2617" y="25531"/>
                    <a:pt x="8397" y="26895"/>
                    <a:pt x="13634" y="26895"/>
                  </a:cubicBezTo>
                  <a:cubicBezTo>
                    <a:pt x="16675" y="26895"/>
                    <a:pt x="19534" y="26435"/>
                    <a:pt x="21482" y="25295"/>
                  </a:cubicBezTo>
                  <a:cubicBezTo>
                    <a:pt x="20748" y="21959"/>
                    <a:pt x="19848" y="18257"/>
                    <a:pt x="19747" y="17523"/>
                  </a:cubicBezTo>
                  <a:cubicBezTo>
                    <a:pt x="19180" y="13286"/>
                    <a:pt x="19948" y="11151"/>
                    <a:pt x="20214" y="9283"/>
                  </a:cubicBezTo>
                  <a:cubicBezTo>
                    <a:pt x="20815" y="5281"/>
                    <a:pt x="19647" y="1878"/>
                    <a:pt x="18713" y="1111"/>
                  </a:cubicBezTo>
                  <a:cubicBezTo>
                    <a:pt x="18713" y="1111"/>
                    <a:pt x="17746" y="877"/>
                    <a:pt x="16579" y="611"/>
                  </a:cubicBezTo>
                  <a:cubicBezTo>
                    <a:pt x="15911" y="444"/>
                    <a:pt x="15244" y="310"/>
                    <a:pt x="14577" y="244"/>
                  </a:cubicBezTo>
                  <a:cubicBezTo>
                    <a:pt x="13446" y="76"/>
                    <a:pt x="12316" y="1"/>
                    <a:pt x="1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4928100" y="1107675"/>
              <a:ext cx="265200" cy="304775"/>
            </a:xfrm>
            <a:custGeom>
              <a:avLst/>
              <a:gdLst/>
              <a:ahLst/>
              <a:cxnLst/>
              <a:rect l="l" t="t" r="r" b="b"/>
              <a:pathLst>
                <a:path w="10608" h="12191" extrusionOk="0">
                  <a:moveTo>
                    <a:pt x="855" y="0"/>
                  </a:moveTo>
                  <a:cubicBezTo>
                    <a:pt x="750" y="0"/>
                    <a:pt x="641" y="31"/>
                    <a:pt x="567" y="80"/>
                  </a:cubicBezTo>
                  <a:lnTo>
                    <a:pt x="167" y="447"/>
                  </a:lnTo>
                  <a:cubicBezTo>
                    <a:pt x="34" y="580"/>
                    <a:pt x="0" y="781"/>
                    <a:pt x="100" y="947"/>
                  </a:cubicBezTo>
                  <a:cubicBezTo>
                    <a:pt x="801" y="2749"/>
                    <a:pt x="3002" y="8319"/>
                    <a:pt x="3703" y="10121"/>
                  </a:cubicBezTo>
                  <a:cubicBezTo>
                    <a:pt x="3903" y="10554"/>
                    <a:pt x="4270" y="10888"/>
                    <a:pt x="4737" y="11021"/>
                  </a:cubicBezTo>
                  <a:lnTo>
                    <a:pt x="9640" y="12155"/>
                  </a:lnTo>
                  <a:cubicBezTo>
                    <a:pt x="9700" y="12179"/>
                    <a:pt x="9754" y="12190"/>
                    <a:pt x="9807" y="12190"/>
                  </a:cubicBezTo>
                  <a:cubicBezTo>
                    <a:pt x="9902" y="12190"/>
                    <a:pt x="9988" y="12153"/>
                    <a:pt x="10074" y="12089"/>
                  </a:cubicBezTo>
                  <a:lnTo>
                    <a:pt x="10474" y="11722"/>
                  </a:lnTo>
                  <a:cubicBezTo>
                    <a:pt x="10608" y="11588"/>
                    <a:pt x="10608" y="11388"/>
                    <a:pt x="10541" y="11255"/>
                  </a:cubicBezTo>
                  <a:lnTo>
                    <a:pt x="6939" y="2048"/>
                  </a:lnTo>
                  <a:cubicBezTo>
                    <a:pt x="6738" y="1614"/>
                    <a:pt x="6338" y="1314"/>
                    <a:pt x="5904" y="1147"/>
                  </a:cubicBezTo>
                  <a:lnTo>
                    <a:pt x="968" y="13"/>
                  </a:lnTo>
                  <a:cubicBezTo>
                    <a:pt x="932" y="4"/>
                    <a:pt x="894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5078200" y="1143850"/>
              <a:ext cx="115950" cy="266050"/>
            </a:xfrm>
            <a:custGeom>
              <a:avLst/>
              <a:gdLst/>
              <a:ahLst/>
              <a:cxnLst/>
              <a:rect l="l" t="t" r="r" b="b"/>
              <a:pathLst>
                <a:path w="4638" h="10642" extrusionOk="0">
                  <a:moveTo>
                    <a:pt x="434" y="1"/>
                  </a:moveTo>
                  <a:lnTo>
                    <a:pt x="1" y="334"/>
                  </a:lnTo>
                  <a:cubicBezTo>
                    <a:pt x="234" y="501"/>
                    <a:pt x="401" y="735"/>
                    <a:pt x="534" y="1001"/>
                  </a:cubicBezTo>
                  <a:lnTo>
                    <a:pt x="4137" y="10175"/>
                  </a:lnTo>
                  <a:cubicBezTo>
                    <a:pt x="4204" y="10308"/>
                    <a:pt x="4204" y="10508"/>
                    <a:pt x="4103" y="10642"/>
                  </a:cubicBezTo>
                  <a:lnTo>
                    <a:pt x="4504" y="10275"/>
                  </a:lnTo>
                  <a:cubicBezTo>
                    <a:pt x="4604" y="10141"/>
                    <a:pt x="4637" y="9941"/>
                    <a:pt x="4537" y="9808"/>
                  </a:cubicBezTo>
                  <a:lnTo>
                    <a:pt x="935" y="634"/>
                  </a:lnTo>
                  <a:cubicBezTo>
                    <a:pt x="834" y="368"/>
                    <a:pt x="634" y="167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4927075" y="1117425"/>
              <a:ext cx="258125" cy="295500"/>
            </a:xfrm>
            <a:custGeom>
              <a:avLst/>
              <a:gdLst/>
              <a:ahLst/>
              <a:cxnLst/>
              <a:rect l="l" t="t" r="r" b="b"/>
              <a:pathLst>
                <a:path w="10325" h="11820" extrusionOk="0">
                  <a:moveTo>
                    <a:pt x="434" y="0"/>
                  </a:moveTo>
                  <a:cubicBezTo>
                    <a:pt x="145" y="0"/>
                    <a:pt x="1" y="220"/>
                    <a:pt x="141" y="557"/>
                  </a:cubicBezTo>
                  <a:cubicBezTo>
                    <a:pt x="842" y="2392"/>
                    <a:pt x="3043" y="7963"/>
                    <a:pt x="3744" y="9731"/>
                  </a:cubicBezTo>
                  <a:cubicBezTo>
                    <a:pt x="3944" y="10198"/>
                    <a:pt x="4311" y="10498"/>
                    <a:pt x="4778" y="10631"/>
                  </a:cubicBezTo>
                  <a:lnTo>
                    <a:pt x="9715" y="11799"/>
                  </a:lnTo>
                  <a:cubicBezTo>
                    <a:pt x="9772" y="11813"/>
                    <a:pt x="9826" y="11820"/>
                    <a:pt x="9876" y="11820"/>
                  </a:cubicBezTo>
                  <a:cubicBezTo>
                    <a:pt x="10174" y="11820"/>
                    <a:pt x="10325" y="11575"/>
                    <a:pt x="10182" y="11232"/>
                  </a:cubicBezTo>
                  <a:lnTo>
                    <a:pt x="6579" y="2058"/>
                  </a:lnTo>
                  <a:cubicBezTo>
                    <a:pt x="6379" y="1625"/>
                    <a:pt x="5979" y="1291"/>
                    <a:pt x="5545" y="1158"/>
                  </a:cubicBezTo>
                  <a:lnTo>
                    <a:pt x="608" y="24"/>
                  </a:lnTo>
                  <a:cubicBezTo>
                    <a:pt x="546" y="8"/>
                    <a:pt x="487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5047350" y="1165525"/>
              <a:ext cx="47550" cy="55075"/>
            </a:xfrm>
            <a:custGeom>
              <a:avLst/>
              <a:gdLst/>
              <a:ahLst/>
              <a:cxnLst/>
              <a:rect l="l" t="t" r="r" b="b"/>
              <a:pathLst>
                <a:path w="1902" h="2203" extrusionOk="0">
                  <a:moveTo>
                    <a:pt x="134" y="1"/>
                  </a:moveTo>
                  <a:cubicBezTo>
                    <a:pt x="67" y="1"/>
                    <a:pt x="0" y="34"/>
                    <a:pt x="34" y="101"/>
                  </a:cubicBezTo>
                  <a:lnTo>
                    <a:pt x="701" y="1836"/>
                  </a:lnTo>
                  <a:cubicBezTo>
                    <a:pt x="768" y="1902"/>
                    <a:pt x="834" y="1969"/>
                    <a:pt x="901" y="2002"/>
                  </a:cubicBezTo>
                  <a:lnTo>
                    <a:pt x="1735" y="2203"/>
                  </a:lnTo>
                  <a:cubicBezTo>
                    <a:pt x="1835" y="2203"/>
                    <a:pt x="1902" y="2169"/>
                    <a:pt x="1835" y="2102"/>
                  </a:cubicBezTo>
                  <a:lnTo>
                    <a:pt x="1168" y="368"/>
                  </a:lnTo>
                  <a:cubicBezTo>
                    <a:pt x="1134" y="301"/>
                    <a:pt x="1068" y="234"/>
                    <a:pt x="968" y="2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5055975" y="1174275"/>
              <a:ext cx="21200" cy="17300"/>
            </a:xfrm>
            <a:custGeom>
              <a:avLst/>
              <a:gdLst/>
              <a:ahLst/>
              <a:cxnLst/>
              <a:rect l="l" t="t" r="r" b="b"/>
              <a:pathLst>
                <a:path w="848" h="692" extrusionOk="0">
                  <a:moveTo>
                    <a:pt x="191" y="0"/>
                  </a:moveTo>
                  <a:cubicBezTo>
                    <a:pt x="58" y="0"/>
                    <a:pt x="1" y="115"/>
                    <a:pt x="56" y="251"/>
                  </a:cubicBezTo>
                  <a:cubicBezTo>
                    <a:pt x="156" y="485"/>
                    <a:pt x="322" y="618"/>
                    <a:pt x="556" y="685"/>
                  </a:cubicBezTo>
                  <a:cubicBezTo>
                    <a:pt x="582" y="689"/>
                    <a:pt x="606" y="691"/>
                    <a:pt x="628" y="691"/>
                  </a:cubicBezTo>
                  <a:cubicBezTo>
                    <a:pt x="779" y="691"/>
                    <a:pt x="848" y="597"/>
                    <a:pt x="789" y="452"/>
                  </a:cubicBezTo>
                  <a:cubicBezTo>
                    <a:pt x="689" y="218"/>
                    <a:pt x="523" y="85"/>
                    <a:pt x="289" y="18"/>
                  </a:cubicBezTo>
                  <a:cubicBezTo>
                    <a:pt x="253" y="6"/>
                    <a:pt x="22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5064250" y="1196225"/>
              <a:ext cx="21275" cy="17025"/>
            </a:xfrm>
            <a:custGeom>
              <a:avLst/>
              <a:gdLst/>
              <a:ahLst/>
              <a:cxnLst/>
              <a:rect l="l" t="t" r="r" b="b"/>
              <a:pathLst>
                <a:path w="851" h="681" extrusionOk="0">
                  <a:moveTo>
                    <a:pt x="219" y="1"/>
                  </a:moveTo>
                  <a:cubicBezTo>
                    <a:pt x="68" y="1"/>
                    <a:pt x="0" y="95"/>
                    <a:pt x="58" y="241"/>
                  </a:cubicBezTo>
                  <a:cubicBezTo>
                    <a:pt x="158" y="474"/>
                    <a:pt x="325" y="608"/>
                    <a:pt x="559" y="674"/>
                  </a:cubicBezTo>
                  <a:cubicBezTo>
                    <a:pt x="584" y="679"/>
                    <a:pt x="609" y="681"/>
                    <a:pt x="631" y="681"/>
                  </a:cubicBezTo>
                  <a:cubicBezTo>
                    <a:pt x="782" y="681"/>
                    <a:pt x="850" y="586"/>
                    <a:pt x="792" y="441"/>
                  </a:cubicBezTo>
                  <a:cubicBezTo>
                    <a:pt x="692" y="207"/>
                    <a:pt x="525" y="74"/>
                    <a:pt x="292" y="7"/>
                  </a:cubicBezTo>
                  <a:cubicBezTo>
                    <a:pt x="266" y="3"/>
                    <a:pt x="242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4947275" y="1211825"/>
              <a:ext cx="155125" cy="162225"/>
            </a:xfrm>
            <a:custGeom>
              <a:avLst/>
              <a:gdLst/>
              <a:ahLst/>
              <a:cxnLst/>
              <a:rect l="l" t="t" r="r" b="b"/>
              <a:pathLst>
                <a:path w="6205" h="6489" extrusionOk="0">
                  <a:moveTo>
                    <a:pt x="2436" y="0"/>
                  </a:moveTo>
                  <a:cubicBezTo>
                    <a:pt x="2202" y="0"/>
                    <a:pt x="1969" y="17"/>
                    <a:pt x="1735" y="50"/>
                  </a:cubicBezTo>
                  <a:cubicBezTo>
                    <a:pt x="1101" y="117"/>
                    <a:pt x="534" y="484"/>
                    <a:pt x="234" y="1051"/>
                  </a:cubicBezTo>
                  <a:cubicBezTo>
                    <a:pt x="34" y="1385"/>
                    <a:pt x="0" y="1485"/>
                    <a:pt x="501" y="2052"/>
                  </a:cubicBezTo>
                  <a:lnTo>
                    <a:pt x="668" y="2219"/>
                  </a:lnTo>
                  <a:cubicBezTo>
                    <a:pt x="501" y="2485"/>
                    <a:pt x="467" y="2752"/>
                    <a:pt x="501" y="3019"/>
                  </a:cubicBezTo>
                  <a:cubicBezTo>
                    <a:pt x="501" y="3353"/>
                    <a:pt x="668" y="3620"/>
                    <a:pt x="968" y="3720"/>
                  </a:cubicBezTo>
                  <a:cubicBezTo>
                    <a:pt x="868" y="4053"/>
                    <a:pt x="834" y="4387"/>
                    <a:pt x="901" y="4687"/>
                  </a:cubicBezTo>
                  <a:cubicBezTo>
                    <a:pt x="978" y="5019"/>
                    <a:pt x="1405" y="5058"/>
                    <a:pt x="1602" y="5058"/>
                  </a:cubicBezTo>
                  <a:cubicBezTo>
                    <a:pt x="1663" y="5058"/>
                    <a:pt x="1702" y="5054"/>
                    <a:pt x="1702" y="5054"/>
                  </a:cubicBezTo>
                  <a:lnTo>
                    <a:pt x="1702" y="5054"/>
                  </a:lnTo>
                  <a:cubicBezTo>
                    <a:pt x="1602" y="5588"/>
                    <a:pt x="1902" y="5788"/>
                    <a:pt x="2269" y="5988"/>
                  </a:cubicBezTo>
                  <a:cubicBezTo>
                    <a:pt x="2736" y="6255"/>
                    <a:pt x="3303" y="6488"/>
                    <a:pt x="3303" y="6488"/>
                  </a:cubicBezTo>
                  <a:cubicBezTo>
                    <a:pt x="3003" y="6055"/>
                    <a:pt x="3103" y="5354"/>
                    <a:pt x="4370" y="4854"/>
                  </a:cubicBezTo>
                  <a:cubicBezTo>
                    <a:pt x="5638" y="4320"/>
                    <a:pt x="6038" y="4120"/>
                    <a:pt x="5938" y="3486"/>
                  </a:cubicBezTo>
                  <a:cubicBezTo>
                    <a:pt x="5918" y="3366"/>
                    <a:pt x="5670" y="3342"/>
                    <a:pt x="5475" y="3342"/>
                  </a:cubicBezTo>
                  <a:cubicBezTo>
                    <a:pt x="5344" y="3342"/>
                    <a:pt x="5238" y="3353"/>
                    <a:pt x="5238" y="3353"/>
                  </a:cubicBezTo>
                  <a:cubicBezTo>
                    <a:pt x="5438" y="3319"/>
                    <a:pt x="5638" y="3219"/>
                    <a:pt x="5771" y="3086"/>
                  </a:cubicBezTo>
                  <a:cubicBezTo>
                    <a:pt x="6205" y="2652"/>
                    <a:pt x="5971" y="2352"/>
                    <a:pt x="5371" y="2319"/>
                  </a:cubicBezTo>
                  <a:lnTo>
                    <a:pt x="4470" y="2285"/>
                  </a:lnTo>
                  <a:cubicBezTo>
                    <a:pt x="5238" y="1985"/>
                    <a:pt x="5104" y="1385"/>
                    <a:pt x="4604" y="1351"/>
                  </a:cubicBezTo>
                  <a:cubicBezTo>
                    <a:pt x="4213" y="1302"/>
                    <a:pt x="3804" y="1271"/>
                    <a:pt x="3391" y="1271"/>
                  </a:cubicBezTo>
                  <a:cubicBezTo>
                    <a:pt x="3240" y="1271"/>
                    <a:pt x="3088" y="1276"/>
                    <a:pt x="2936" y="1285"/>
                  </a:cubicBezTo>
                  <a:cubicBezTo>
                    <a:pt x="2469" y="1418"/>
                    <a:pt x="1969" y="1551"/>
                    <a:pt x="1502" y="1718"/>
                  </a:cubicBezTo>
                  <a:cubicBezTo>
                    <a:pt x="1502" y="1718"/>
                    <a:pt x="1468" y="1418"/>
                    <a:pt x="2569" y="1018"/>
                  </a:cubicBezTo>
                  <a:cubicBezTo>
                    <a:pt x="3269" y="784"/>
                    <a:pt x="3436" y="150"/>
                    <a:pt x="3136" y="50"/>
                  </a:cubicBezTo>
                  <a:cubicBezTo>
                    <a:pt x="2903" y="17"/>
                    <a:pt x="2669" y="0"/>
                    <a:pt x="2436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4988125" y="1268325"/>
              <a:ext cx="70925" cy="30675"/>
            </a:xfrm>
            <a:custGeom>
              <a:avLst/>
              <a:gdLst/>
              <a:ahLst/>
              <a:cxnLst/>
              <a:rect l="l" t="t" r="r" b="b"/>
              <a:pathLst>
                <a:path w="2837" h="1227" extrusionOk="0">
                  <a:moveTo>
                    <a:pt x="2436" y="0"/>
                  </a:moveTo>
                  <a:cubicBezTo>
                    <a:pt x="2303" y="0"/>
                    <a:pt x="2169" y="9"/>
                    <a:pt x="2036" y="25"/>
                  </a:cubicBezTo>
                  <a:cubicBezTo>
                    <a:pt x="1769" y="92"/>
                    <a:pt x="1535" y="192"/>
                    <a:pt x="1302" y="359"/>
                  </a:cubicBezTo>
                  <a:cubicBezTo>
                    <a:pt x="835" y="626"/>
                    <a:pt x="401" y="926"/>
                    <a:pt x="1" y="1226"/>
                  </a:cubicBezTo>
                  <a:cubicBezTo>
                    <a:pt x="501" y="1059"/>
                    <a:pt x="968" y="826"/>
                    <a:pt x="1435" y="559"/>
                  </a:cubicBezTo>
                  <a:cubicBezTo>
                    <a:pt x="1635" y="426"/>
                    <a:pt x="1869" y="292"/>
                    <a:pt x="2102" y="192"/>
                  </a:cubicBezTo>
                  <a:cubicBezTo>
                    <a:pt x="2336" y="125"/>
                    <a:pt x="2603" y="92"/>
                    <a:pt x="2836" y="25"/>
                  </a:cubicBezTo>
                  <a:cubicBezTo>
                    <a:pt x="2703" y="9"/>
                    <a:pt x="2569" y="0"/>
                    <a:pt x="2436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5002325" y="1295125"/>
              <a:ext cx="76725" cy="35550"/>
            </a:xfrm>
            <a:custGeom>
              <a:avLst/>
              <a:gdLst/>
              <a:ahLst/>
              <a:cxnLst/>
              <a:rect l="l" t="t" r="r" b="b"/>
              <a:pathLst>
                <a:path w="3069" h="1422" extrusionOk="0">
                  <a:moveTo>
                    <a:pt x="2741" y="1"/>
                  </a:moveTo>
                  <a:cubicBezTo>
                    <a:pt x="2553" y="1"/>
                    <a:pt x="2371" y="24"/>
                    <a:pt x="2202" y="87"/>
                  </a:cubicBezTo>
                  <a:cubicBezTo>
                    <a:pt x="1935" y="187"/>
                    <a:pt x="1668" y="288"/>
                    <a:pt x="1434" y="454"/>
                  </a:cubicBezTo>
                  <a:cubicBezTo>
                    <a:pt x="934" y="721"/>
                    <a:pt x="434" y="1021"/>
                    <a:pt x="0" y="1422"/>
                  </a:cubicBezTo>
                  <a:cubicBezTo>
                    <a:pt x="534" y="1188"/>
                    <a:pt x="1034" y="921"/>
                    <a:pt x="1534" y="654"/>
                  </a:cubicBezTo>
                  <a:cubicBezTo>
                    <a:pt x="2001" y="354"/>
                    <a:pt x="2502" y="154"/>
                    <a:pt x="3069" y="21"/>
                  </a:cubicBezTo>
                  <a:cubicBezTo>
                    <a:pt x="2959" y="8"/>
                    <a:pt x="2849" y="1"/>
                    <a:pt x="274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5228300" y="440425"/>
              <a:ext cx="361125" cy="453875"/>
            </a:xfrm>
            <a:custGeom>
              <a:avLst/>
              <a:gdLst/>
              <a:ahLst/>
              <a:cxnLst/>
              <a:rect l="l" t="t" r="r" b="b"/>
              <a:pathLst>
                <a:path w="14445" h="18155" extrusionOk="0">
                  <a:moveTo>
                    <a:pt x="4439" y="0"/>
                  </a:moveTo>
                  <a:cubicBezTo>
                    <a:pt x="2996" y="0"/>
                    <a:pt x="1702" y="433"/>
                    <a:pt x="801" y="1218"/>
                  </a:cubicBezTo>
                  <a:cubicBezTo>
                    <a:pt x="268" y="3120"/>
                    <a:pt x="1" y="5088"/>
                    <a:pt x="101" y="7056"/>
                  </a:cubicBezTo>
                  <a:cubicBezTo>
                    <a:pt x="234" y="10592"/>
                    <a:pt x="1168" y="12260"/>
                    <a:pt x="2302" y="12860"/>
                  </a:cubicBezTo>
                  <a:cubicBezTo>
                    <a:pt x="2819" y="13165"/>
                    <a:pt x="3318" y="13289"/>
                    <a:pt x="4022" y="13289"/>
                  </a:cubicBezTo>
                  <a:cubicBezTo>
                    <a:pt x="4319" y="13289"/>
                    <a:pt x="4652" y="13267"/>
                    <a:pt x="5038" y="13227"/>
                  </a:cubicBezTo>
                  <a:lnTo>
                    <a:pt x="5038" y="13227"/>
                  </a:lnTo>
                  <a:lnTo>
                    <a:pt x="4971" y="14328"/>
                  </a:lnTo>
                  <a:cubicBezTo>
                    <a:pt x="4971" y="14895"/>
                    <a:pt x="5004" y="15295"/>
                    <a:pt x="4471" y="15495"/>
                  </a:cubicBezTo>
                  <a:cubicBezTo>
                    <a:pt x="4104" y="15595"/>
                    <a:pt x="3270" y="15762"/>
                    <a:pt x="3270" y="15762"/>
                  </a:cubicBezTo>
                  <a:cubicBezTo>
                    <a:pt x="3270" y="15762"/>
                    <a:pt x="2002" y="17930"/>
                    <a:pt x="5438" y="18131"/>
                  </a:cubicBezTo>
                  <a:cubicBezTo>
                    <a:pt x="5742" y="18147"/>
                    <a:pt x="6036" y="18155"/>
                    <a:pt x="6320" y="18155"/>
                  </a:cubicBezTo>
                  <a:cubicBezTo>
                    <a:pt x="11178" y="18155"/>
                    <a:pt x="13144" y="15862"/>
                    <a:pt x="13144" y="15862"/>
                  </a:cubicBezTo>
                  <a:lnTo>
                    <a:pt x="11943" y="15495"/>
                  </a:lnTo>
                  <a:cubicBezTo>
                    <a:pt x="11042" y="15228"/>
                    <a:pt x="10942" y="14962"/>
                    <a:pt x="10942" y="14294"/>
                  </a:cubicBezTo>
                  <a:cubicBezTo>
                    <a:pt x="10942" y="13627"/>
                    <a:pt x="11009" y="10325"/>
                    <a:pt x="11009" y="10325"/>
                  </a:cubicBezTo>
                  <a:cubicBezTo>
                    <a:pt x="11027" y="10453"/>
                    <a:pt x="11394" y="10710"/>
                    <a:pt x="11897" y="10710"/>
                  </a:cubicBezTo>
                  <a:cubicBezTo>
                    <a:pt x="12315" y="10710"/>
                    <a:pt x="12826" y="10533"/>
                    <a:pt x="13310" y="9958"/>
                  </a:cubicBezTo>
                  <a:cubicBezTo>
                    <a:pt x="14378" y="8690"/>
                    <a:pt x="14444" y="7323"/>
                    <a:pt x="13811" y="6455"/>
                  </a:cubicBezTo>
                  <a:cubicBezTo>
                    <a:pt x="13496" y="6055"/>
                    <a:pt x="13028" y="5832"/>
                    <a:pt x="12549" y="5832"/>
                  </a:cubicBezTo>
                  <a:cubicBezTo>
                    <a:pt x="11910" y="5832"/>
                    <a:pt x="11252" y="6227"/>
                    <a:pt x="10909" y="7123"/>
                  </a:cubicBezTo>
                  <a:cubicBezTo>
                    <a:pt x="10795" y="7261"/>
                    <a:pt x="10659" y="7328"/>
                    <a:pt x="10525" y="7328"/>
                  </a:cubicBezTo>
                  <a:cubicBezTo>
                    <a:pt x="10107" y="7328"/>
                    <a:pt x="9697" y="6682"/>
                    <a:pt x="9975" y="5521"/>
                  </a:cubicBezTo>
                  <a:cubicBezTo>
                    <a:pt x="9875" y="4454"/>
                    <a:pt x="8340" y="3287"/>
                    <a:pt x="9141" y="1485"/>
                  </a:cubicBezTo>
                  <a:cubicBezTo>
                    <a:pt x="7595" y="466"/>
                    <a:pt x="5936" y="0"/>
                    <a:pt x="4439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5353400" y="719375"/>
              <a:ext cx="129275" cy="73425"/>
            </a:xfrm>
            <a:custGeom>
              <a:avLst/>
              <a:gdLst/>
              <a:ahLst/>
              <a:cxnLst/>
              <a:rect l="l" t="t" r="r" b="b"/>
              <a:pathLst>
                <a:path w="5171" h="2937" extrusionOk="0">
                  <a:moveTo>
                    <a:pt x="5171" y="1"/>
                  </a:moveTo>
                  <a:lnTo>
                    <a:pt x="5171" y="1"/>
                  </a:lnTo>
                  <a:cubicBezTo>
                    <a:pt x="4637" y="1068"/>
                    <a:pt x="2402" y="1835"/>
                    <a:pt x="34" y="2102"/>
                  </a:cubicBezTo>
                  <a:lnTo>
                    <a:pt x="0" y="2936"/>
                  </a:lnTo>
                  <a:cubicBezTo>
                    <a:pt x="0" y="2936"/>
                    <a:pt x="2902" y="2536"/>
                    <a:pt x="4237" y="1735"/>
                  </a:cubicBezTo>
                  <a:cubicBezTo>
                    <a:pt x="4804" y="1335"/>
                    <a:pt x="5171" y="701"/>
                    <a:pt x="517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5329225" y="667675"/>
              <a:ext cx="56725" cy="36950"/>
            </a:xfrm>
            <a:custGeom>
              <a:avLst/>
              <a:gdLst/>
              <a:ahLst/>
              <a:cxnLst/>
              <a:rect l="l" t="t" r="r" b="b"/>
              <a:pathLst>
                <a:path w="2269" h="1478" extrusionOk="0">
                  <a:moveTo>
                    <a:pt x="2102" y="1"/>
                  </a:moveTo>
                  <a:lnTo>
                    <a:pt x="0" y="668"/>
                  </a:lnTo>
                  <a:cubicBezTo>
                    <a:pt x="138" y="1164"/>
                    <a:pt x="572" y="1478"/>
                    <a:pt x="1057" y="1478"/>
                  </a:cubicBezTo>
                  <a:cubicBezTo>
                    <a:pt x="1159" y="1478"/>
                    <a:pt x="1263" y="1464"/>
                    <a:pt x="1368" y="1435"/>
                  </a:cubicBezTo>
                  <a:cubicBezTo>
                    <a:pt x="1935" y="1235"/>
                    <a:pt x="2268" y="601"/>
                    <a:pt x="2102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5348400" y="679350"/>
              <a:ext cx="33375" cy="24850"/>
            </a:xfrm>
            <a:custGeom>
              <a:avLst/>
              <a:gdLst/>
              <a:ahLst/>
              <a:cxnLst/>
              <a:rect l="l" t="t" r="r" b="b"/>
              <a:pathLst>
                <a:path w="1335" h="994" extrusionOk="0">
                  <a:moveTo>
                    <a:pt x="1201" y="1"/>
                  </a:moveTo>
                  <a:cubicBezTo>
                    <a:pt x="601" y="1"/>
                    <a:pt x="100" y="401"/>
                    <a:pt x="0" y="968"/>
                  </a:cubicBezTo>
                  <a:cubicBezTo>
                    <a:pt x="100" y="985"/>
                    <a:pt x="200" y="993"/>
                    <a:pt x="300" y="993"/>
                  </a:cubicBezTo>
                  <a:cubicBezTo>
                    <a:pt x="401" y="993"/>
                    <a:pt x="501" y="985"/>
                    <a:pt x="601" y="968"/>
                  </a:cubicBezTo>
                  <a:cubicBezTo>
                    <a:pt x="1001" y="801"/>
                    <a:pt x="1301" y="468"/>
                    <a:pt x="1335" y="34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5255000" y="496975"/>
              <a:ext cx="38375" cy="23125"/>
            </a:xfrm>
            <a:custGeom>
              <a:avLst/>
              <a:gdLst/>
              <a:ahLst/>
              <a:cxnLst/>
              <a:rect l="l" t="t" r="r" b="b"/>
              <a:pathLst>
                <a:path w="1535" h="925" extrusionOk="0">
                  <a:moveTo>
                    <a:pt x="854" y="1"/>
                  </a:moveTo>
                  <a:cubicBezTo>
                    <a:pt x="792" y="1"/>
                    <a:pt x="730" y="8"/>
                    <a:pt x="667" y="24"/>
                  </a:cubicBezTo>
                  <a:cubicBezTo>
                    <a:pt x="267" y="124"/>
                    <a:pt x="0" y="524"/>
                    <a:pt x="100" y="924"/>
                  </a:cubicBezTo>
                  <a:lnTo>
                    <a:pt x="1535" y="558"/>
                  </a:lnTo>
                  <a:cubicBezTo>
                    <a:pt x="1478" y="220"/>
                    <a:pt x="1185" y="1"/>
                    <a:pt x="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5380075" y="500375"/>
              <a:ext cx="38400" cy="25550"/>
            </a:xfrm>
            <a:custGeom>
              <a:avLst/>
              <a:gdLst/>
              <a:ahLst/>
              <a:cxnLst/>
              <a:rect l="l" t="t" r="r" b="b"/>
              <a:pathLst>
                <a:path w="1536" h="1022" extrusionOk="0">
                  <a:moveTo>
                    <a:pt x="684" y="0"/>
                  </a:moveTo>
                  <a:cubicBezTo>
                    <a:pt x="390" y="0"/>
                    <a:pt x="105" y="211"/>
                    <a:pt x="1" y="522"/>
                  </a:cubicBezTo>
                  <a:lnTo>
                    <a:pt x="1435" y="1022"/>
                  </a:lnTo>
                  <a:cubicBezTo>
                    <a:pt x="1535" y="622"/>
                    <a:pt x="1335" y="188"/>
                    <a:pt x="935" y="55"/>
                  </a:cubicBezTo>
                  <a:cubicBezTo>
                    <a:pt x="853" y="17"/>
                    <a:pt x="768" y="0"/>
                    <a:pt x="6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5261675" y="559200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64" y="0"/>
                  </a:moveTo>
                  <a:cubicBezTo>
                    <a:pt x="643" y="0"/>
                    <a:pt x="622" y="1"/>
                    <a:pt x="601" y="3"/>
                  </a:cubicBezTo>
                  <a:cubicBezTo>
                    <a:pt x="267" y="37"/>
                    <a:pt x="0" y="337"/>
                    <a:pt x="33" y="670"/>
                  </a:cubicBezTo>
                  <a:cubicBezTo>
                    <a:pt x="65" y="985"/>
                    <a:pt x="334" y="1240"/>
                    <a:pt x="644" y="1240"/>
                  </a:cubicBezTo>
                  <a:cubicBezTo>
                    <a:pt x="663" y="1240"/>
                    <a:pt x="682" y="1239"/>
                    <a:pt x="701" y="1237"/>
                  </a:cubicBezTo>
                  <a:cubicBezTo>
                    <a:pt x="1034" y="1171"/>
                    <a:pt x="1301" y="871"/>
                    <a:pt x="1268" y="537"/>
                  </a:cubicBezTo>
                  <a:cubicBezTo>
                    <a:pt x="1236" y="225"/>
                    <a:pt x="971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5374250" y="561700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64" y="0"/>
                  </a:moveTo>
                  <a:cubicBezTo>
                    <a:pt x="643" y="0"/>
                    <a:pt x="622" y="1"/>
                    <a:pt x="601" y="3"/>
                  </a:cubicBezTo>
                  <a:cubicBezTo>
                    <a:pt x="267" y="37"/>
                    <a:pt x="0" y="337"/>
                    <a:pt x="34" y="670"/>
                  </a:cubicBezTo>
                  <a:cubicBezTo>
                    <a:pt x="65" y="985"/>
                    <a:pt x="334" y="1240"/>
                    <a:pt x="644" y="1240"/>
                  </a:cubicBezTo>
                  <a:cubicBezTo>
                    <a:pt x="663" y="1240"/>
                    <a:pt x="682" y="1239"/>
                    <a:pt x="701" y="1238"/>
                  </a:cubicBezTo>
                  <a:cubicBezTo>
                    <a:pt x="1034" y="1171"/>
                    <a:pt x="1301" y="871"/>
                    <a:pt x="1268" y="537"/>
                  </a:cubicBezTo>
                  <a:cubicBezTo>
                    <a:pt x="1237" y="225"/>
                    <a:pt x="972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5452625" y="536750"/>
              <a:ext cx="96775" cy="56725"/>
            </a:xfrm>
            <a:custGeom>
              <a:avLst/>
              <a:gdLst/>
              <a:ahLst/>
              <a:cxnLst/>
              <a:rect l="l" t="t" r="r" b="b"/>
              <a:pathLst>
                <a:path w="3871" h="2269" extrusionOk="0">
                  <a:moveTo>
                    <a:pt x="101" y="1"/>
                  </a:moveTo>
                  <a:lnTo>
                    <a:pt x="1" y="835"/>
                  </a:lnTo>
                  <a:lnTo>
                    <a:pt x="2703" y="2269"/>
                  </a:lnTo>
                  <a:cubicBezTo>
                    <a:pt x="2968" y="2083"/>
                    <a:pt x="3297" y="1982"/>
                    <a:pt x="3622" y="1982"/>
                  </a:cubicBezTo>
                  <a:cubicBezTo>
                    <a:pt x="3706" y="1982"/>
                    <a:pt x="3789" y="1988"/>
                    <a:pt x="3870" y="2002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5199950" y="529075"/>
              <a:ext cx="261875" cy="102950"/>
            </a:xfrm>
            <a:custGeom>
              <a:avLst/>
              <a:gdLst/>
              <a:ahLst/>
              <a:cxnLst/>
              <a:rect l="l" t="t" r="r" b="b"/>
              <a:pathLst>
                <a:path w="10475" h="4118" extrusionOk="0">
                  <a:moveTo>
                    <a:pt x="2202" y="441"/>
                  </a:moveTo>
                  <a:cubicBezTo>
                    <a:pt x="3870" y="608"/>
                    <a:pt x="4537" y="975"/>
                    <a:pt x="4070" y="2676"/>
                  </a:cubicBezTo>
                  <a:cubicBezTo>
                    <a:pt x="3947" y="3269"/>
                    <a:pt x="3291" y="3661"/>
                    <a:pt x="2621" y="3661"/>
                  </a:cubicBezTo>
                  <a:cubicBezTo>
                    <a:pt x="2387" y="3661"/>
                    <a:pt x="2151" y="3613"/>
                    <a:pt x="1935" y="3510"/>
                  </a:cubicBezTo>
                  <a:cubicBezTo>
                    <a:pt x="1468" y="3210"/>
                    <a:pt x="1135" y="2709"/>
                    <a:pt x="1068" y="2176"/>
                  </a:cubicBezTo>
                  <a:cubicBezTo>
                    <a:pt x="801" y="808"/>
                    <a:pt x="835" y="441"/>
                    <a:pt x="2202" y="441"/>
                  </a:cubicBezTo>
                  <a:close/>
                  <a:moveTo>
                    <a:pt x="8242" y="512"/>
                  </a:moveTo>
                  <a:cubicBezTo>
                    <a:pt x="8791" y="512"/>
                    <a:pt x="9280" y="614"/>
                    <a:pt x="9474" y="808"/>
                  </a:cubicBezTo>
                  <a:cubicBezTo>
                    <a:pt x="9708" y="1108"/>
                    <a:pt x="9541" y="2109"/>
                    <a:pt x="9441" y="2576"/>
                  </a:cubicBezTo>
                  <a:cubicBezTo>
                    <a:pt x="9441" y="2609"/>
                    <a:pt x="9374" y="2676"/>
                    <a:pt x="9374" y="2743"/>
                  </a:cubicBezTo>
                  <a:cubicBezTo>
                    <a:pt x="9158" y="3299"/>
                    <a:pt x="8626" y="3684"/>
                    <a:pt x="8044" y="3684"/>
                  </a:cubicBezTo>
                  <a:cubicBezTo>
                    <a:pt x="7999" y="3684"/>
                    <a:pt x="7953" y="3682"/>
                    <a:pt x="7906" y="3677"/>
                  </a:cubicBezTo>
                  <a:cubicBezTo>
                    <a:pt x="7867" y="3680"/>
                    <a:pt x="7828" y="3681"/>
                    <a:pt x="7789" y="3681"/>
                  </a:cubicBezTo>
                  <a:cubicBezTo>
                    <a:pt x="7362" y="3681"/>
                    <a:pt x="6944" y="3515"/>
                    <a:pt x="6639" y="3210"/>
                  </a:cubicBezTo>
                  <a:cubicBezTo>
                    <a:pt x="6439" y="2976"/>
                    <a:pt x="6305" y="2676"/>
                    <a:pt x="6238" y="2376"/>
                  </a:cubicBezTo>
                  <a:cubicBezTo>
                    <a:pt x="6105" y="1909"/>
                    <a:pt x="6038" y="1375"/>
                    <a:pt x="6205" y="1142"/>
                  </a:cubicBezTo>
                  <a:cubicBezTo>
                    <a:pt x="6575" y="713"/>
                    <a:pt x="7469" y="512"/>
                    <a:pt x="8242" y="512"/>
                  </a:cubicBezTo>
                  <a:close/>
                  <a:moveTo>
                    <a:pt x="1738" y="1"/>
                  </a:moveTo>
                  <a:cubicBezTo>
                    <a:pt x="1310" y="1"/>
                    <a:pt x="886" y="35"/>
                    <a:pt x="468" y="107"/>
                  </a:cubicBezTo>
                  <a:cubicBezTo>
                    <a:pt x="1" y="208"/>
                    <a:pt x="201" y="975"/>
                    <a:pt x="434" y="1175"/>
                  </a:cubicBezTo>
                  <a:cubicBezTo>
                    <a:pt x="701" y="1642"/>
                    <a:pt x="668" y="2442"/>
                    <a:pt x="935" y="2976"/>
                  </a:cubicBezTo>
                  <a:cubicBezTo>
                    <a:pt x="1122" y="3620"/>
                    <a:pt x="1916" y="4083"/>
                    <a:pt x="2723" y="4083"/>
                  </a:cubicBezTo>
                  <a:cubicBezTo>
                    <a:pt x="3212" y="4083"/>
                    <a:pt x="3705" y="3913"/>
                    <a:pt x="4070" y="3510"/>
                  </a:cubicBezTo>
                  <a:cubicBezTo>
                    <a:pt x="4237" y="3343"/>
                    <a:pt x="4370" y="3143"/>
                    <a:pt x="4437" y="2909"/>
                  </a:cubicBezTo>
                  <a:cubicBezTo>
                    <a:pt x="4704" y="2376"/>
                    <a:pt x="4637" y="1609"/>
                    <a:pt x="5038" y="1508"/>
                  </a:cubicBezTo>
                  <a:cubicBezTo>
                    <a:pt x="5068" y="1504"/>
                    <a:pt x="5097" y="1502"/>
                    <a:pt x="5124" y="1502"/>
                  </a:cubicBezTo>
                  <a:cubicBezTo>
                    <a:pt x="6062" y="1502"/>
                    <a:pt x="5332" y="4117"/>
                    <a:pt x="7966" y="4117"/>
                  </a:cubicBezTo>
                  <a:cubicBezTo>
                    <a:pt x="8044" y="4117"/>
                    <a:pt x="8124" y="4115"/>
                    <a:pt x="8207" y="4110"/>
                  </a:cubicBezTo>
                  <a:cubicBezTo>
                    <a:pt x="9674" y="4010"/>
                    <a:pt x="9941" y="2643"/>
                    <a:pt x="10075" y="1508"/>
                  </a:cubicBezTo>
                  <a:cubicBezTo>
                    <a:pt x="10141" y="1175"/>
                    <a:pt x="10408" y="1108"/>
                    <a:pt x="10441" y="708"/>
                  </a:cubicBezTo>
                  <a:cubicBezTo>
                    <a:pt x="10475" y="308"/>
                    <a:pt x="10141" y="208"/>
                    <a:pt x="9808" y="174"/>
                  </a:cubicBezTo>
                  <a:cubicBezTo>
                    <a:pt x="9335" y="111"/>
                    <a:pt x="8863" y="78"/>
                    <a:pt x="8394" y="78"/>
                  </a:cubicBezTo>
                  <a:cubicBezTo>
                    <a:pt x="7869" y="78"/>
                    <a:pt x="7350" y="120"/>
                    <a:pt x="6839" y="208"/>
                  </a:cubicBezTo>
                  <a:cubicBezTo>
                    <a:pt x="5938" y="474"/>
                    <a:pt x="5605" y="775"/>
                    <a:pt x="5104" y="775"/>
                  </a:cubicBezTo>
                  <a:cubicBezTo>
                    <a:pt x="4571" y="775"/>
                    <a:pt x="4304" y="474"/>
                    <a:pt x="3436" y="174"/>
                  </a:cubicBezTo>
                  <a:cubicBezTo>
                    <a:pt x="2868" y="61"/>
                    <a:pt x="2300" y="1"/>
                    <a:pt x="1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5283350" y="569275"/>
              <a:ext cx="56725" cy="85075"/>
            </a:xfrm>
            <a:custGeom>
              <a:avLst/>
              <a:gdLst/>
              <a:ahLst/>
              <a:cxnLst/>
              <a:rect l="l" t="t" r="r" b="b"/>
              <a:pathLst>
                <a:path w="2269" h="3403" extrusionOk="0">
                  <a:moveTo>
                    <a:pt x="2035" y="1"/>
                  </a:moveTo>
                  <a:lnTo>
                    <a:pt x="0" y="2469"/>
                  </a:lnTo>
                  <a:lnTo>
                    <a:pt x="1968" y="3403"/>
                  </a:lnTo>
                  <a:lnTo>
                    <a:pt x="2269" y="367"/>
                  </a:lnTo>
                  <a:cubicBezTo>
                    <a:pt x="2235" y="234"/>
                    <a:pt x="2135" y="101"/>
                    <a:pt x="2035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5025675" y="851975"/>
              <a:ext cx="703025" cy="589650"/>
            </a:xfrm>
            <a:custGeom>
              <a:avLst/>
              <a:gdLst/>
              <a:ahLst/>
              <a:cxnLst/>
              <a:rect l="l" t="t" r="r" b="b"/>
              <a:pathLst>
                <a:path w="28121" h="23586" extrusionOk="0">
                  <a:moveTo>
                    <a:pt x="23417" y="1"/>
                  </a:moveTo>
                  <a:cubicBezTo>
                    <a:pt x="21249" y="1902"/>
                    <a:pt x="21148" y="7639"/>
                    <a:pt x="21148" y="7639"/>
                  </a:cubicBezTo>
                  <a:lnTo>
                    <a:pt x="19581" y="17346"/>
                  </a:lnTo>
                  <a:cubicBezTo>
                    <a:pt x="19581" y="17346"/>
                    <a:pt x="15953" y="17755"/>
                    <a:pt x="13398" y="17755"/>
                  </a:cubicBezTo>
                  <a:cubicBezTo>
                    <a:pt x="12453" y="17755"/>
                    <a:pt x="11655" y="17700"/>
                    <a:pt x="11241" y="17547"/>
                  </a:cubicBezTo>
                  <a:cubicBezTo>
                    <a:pt x="9807" y="17046"/>
                    <a:pt x="9207" y="16613"/>
                    <a:pt x="8506" y="15879"/>
                  </a:cubicBezTo>
                  <a:cubicBezTo>
                    <a:pt x="7806" y="15145"/>
                    <a:pt x="7038" y="14811"/>
                    <a:pt x="6138" y="13510"/>
                  </a:cubicBezTo>
                  <a:cubicBezTo>
                    <a:pt x="6012" y="13327"/>
                    <a:pt x="5881" y="13252"/>
                    <a:pt x="5759" y="13252"/>
                  </a:cubicBezTo>
                  <a:cubicBezTo>
                    <a:pt x="5462" y="13252"/>
                    <a:pt x="5223" y="13698"/>
                    <a:pt x="5270" y="14077"/>
                  </a:cubicBezTo>
                  <a:cubicBezTo>
                    <a:pt x="5371" y="15178"/>
                    <a:pt x="6772" y="16479"/>
                    <a:pt x="6405" y="16713"/>
                  </a:cubicBezTo>
                  <a:cubicBezTo>
                    <a:pt x="6314" y="16733"/>
                    <a:pt x="6235" y="16744"/>
                    <a:pt x="6148" y="16744"/>
                  </a:cubicBezTo>
                  <a:cubicBezTo>
                    <a:pt x="5948" y="16744"/>
                    <a:pt x="5705" y="16685"/>
                    <a:pt x="5170" y="16546"/>
                  </a:cubicBezTo>
                  <a:cubicBezTo>
                    <a:pt x="3736" y="16179"/>
                    <a:pt x="3002" y="15578"/>
                    <a:pt x="1668" y="15045"/>
                  </a:cubicBezTo>
                  <a:cubicBezTo>
                    <a:pt x="1381" y="14937"/>
                    <a:pt x="1074" y="14839"/>
                    <a:pt x="779" y="14839"/>
                  </a:cubicBezTo>
                  <a:cubicBezTo>
                    <a:pt x="527" y="14839"/>
                    <a:pt x="282" y="14911"/>
                    <a:pt x="67" y="15111"/>
                  </a:cubicBezTo>
                  <a:cubicBezTo>
                    <a:pt x="33" y="15145"/>
                    <a:pt x="0" y="15178"/>
                    <a:pt x="0" y="15212"/>
                  </a:cubicBezTo>
                  <a:cubicBezTo>
                    <a:pt x="0" y="15278"/>
                    <a:pt x="33" y="15345"/>
                    <a:pt x="67" y="15378"/>
                  </a:cubicBezTo>
                  <a:cubicBezTo>
                    <a:pt x="167" y="15512"/>
                    <a:pt x="267" y="15645"/>
                    <a:pt x="400" y="15779"/>
                  </a:cubicBezTo>
                  <a:cubicBezTo>
                    <a:pt x="500" y="15845"/>
                    <a:pt x="767" y="16079"/>
                    <a:pt x="767" y="16079"/>
                  </a:cubicBezTo>
                  <a:cubicBezTo>
                    <a:pt x="701" y="16179"/>
                    <a:pt x="667" y="16346"/>
                    <a:pt x="734" y="16479"/>
                  </a:cubicBezTo>
                  <a:cubicBezTo>
                    <a:pt x="867" y="16713"/>
                    <a:pt x="1034" y="16946"/>
                    <a:pt x="1234" y="17146"/>
                  </a:cubicBezTo>
                  <a:cubicBezTo>
                    <a:pt x="1334" y="17213"/>
                    <a:pt x="1401" y="17280"/>
                    <a:pt x="1434" y="17380"/>
                  </a:cubicBezTo>
                  <a:cubicBezTo>
                    <a:pt x="1501" y="17480"/>
                    <a:pt x="1534" y="17547"/>
                    <a:pt x="1568" y="17647"/>
                  </a:cubicBezTo>
                  <a:cubicBezTo>
                    <a:pt x="1635" y="17880"/>
                    <a:pt x="1735" y="18047"/>
                    <a:pt x="1868" y="18247"/>
                  </a:cubicBezTo>
                  <a:cubicBezTo>
                    <a:pt x="2001" y="18414"/>
                    <a:pt x="2168" y="18547"/>
                    <a:pt x="2335" y="18681"/>
                  </a:cubicBezTo>
                  <a:cubicBezTo>
                    <a:pt x="2435" y="18747"/>
                    <a:pt x="2502" y="18814"/>
                    <a:pt x="2602" y="18881"/>
                  </a:cubicBezTo>
                  <a:cubicBezTo>
                    <a:pt x="2669" y="18981"/>
                    <a:pt x="2702" y="19048"/>
                    <a:pt x="2769" y="19148"/>
                  </a:cubicBezTo>
                  <a:cubicBezTo>
                    <a:pt x="3069" y="19681"/>
                    <a:pt x="3503" y="20148"/>
                    <a:pt x="4003" y="20449"/>
                  </a:cubicBezTo>
                  <a:cubicBezTo>
                    <a:pt x="4570" y="20816"/>
                    <a:pt x="5170" y="21116"/>
                    <a:pt x="5804" y="21283"/>
                  </a:cubicBezTo>
                  <a:cubicBezTo>
                    <a:pt x="7505" y="21816"/>
                    <a:pt x="8539" y="22283"/>
                    <a:pt x="10574" y="22550"/>
                  </a:cubicBezTo>
                  <a:cubicBezTo>
                    <a:pt x="14777" y="23117"/>
                    <a:pt x="16679" y="23384"/>
                    <a:pt x="19714" y="23551"/>
                  </a:cubicBezTo>
                  <a:cubicBezTo>
                    <a:pt x="20197" y="23572"/>
                    <a:pt x="20647" y="23586"/>
                    <a:pt x="21067" y="23586"/>
                  </a:cubicBezTo>
                  <a:cubicBezTo>
                    <a:pt x="23287" y="23586"/>
                    <a:pt x="24640" y="23205"/>
                    <a:pt x="25285" y="21549"/>
                  </a:cubicBezTo>
                  <a:cubicBezTo>
                    <a:pt x="25919" y="19948"/>
                    <a:pt x="26719" y="17180"/>
                    <a:pt x="27320" y="12776"/>
                  </a:cubicBezTo>
                  <a:cubicBezTo>
                    <a:pt x="28053" y="7606"/>
                    <a:pt x="28120" y="5705"/>
                    <a:pt x="27286" y="3670"/>
                  </a:cubicBezTo>
                  <a:cubicBezTo>
                    <a:pt x="26652" y="2069"/>
                    <a:pt x="25919" y="701"/>
                    <a:pt x="23417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5515175" y="1269425"/>
              <a:ext cx="84250" cy="16225"/>
            </a:xfrm>
            <a:custGeom>
              <a:avLst/>
              <a:gdLst/>
              <a:ahLst/>
              <a:cxnLst/>
              <a:rect l="l" t="t" r="r" b="b"/>
              <a:pathLst>
                <a:path w="3370" h="649" extrusionOk="0">
                  <a:moveTo>
                    <a:pt x="1492" y="0"/>
                  </a:moveTo>
                  <a:cubicBezTo>
                    <a:pt x="1093" y="0"/>
                    <a:pt x="622" y="32"/>
                    <a:pt x="67" y="115"/>
                  </a:cubicBezTo>
                  <a:lnTo>
                    <a:pt x="1" y="648"/>
                  </a:lnTo>
                  <a:cubicBezTo>
                    <a:pt x="962" y="474"/>
                    <a:pt x="1948" y="375"/>
                    <a:pt x="2938" y="375"/>
                  </a:cubicBezTo>
                  <a:cubicBezTo>
                    <a:pt x="3082" y="375"/>
                    <a:pt x="3226" y="377"/>
                    <a:pt x="3370" y="382"/>
                  </a:cubicBezTo>
                  <a:cubicBezTo>
                    <a:pt x="3370" y="382"/>
                    <a:pt x="2868" y="0"/>
                    <a:pt x="1492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5045675" y="1256425"/>
              <a:ext cx="92600" cy="56750"/>
            </a:xfrm>
            <a:custGeom>
              <a:avLst/>
              <a:gdLst/>
              <a:ahLst/>
              <a:cxnLst/>
              <a:rect l="l" t="t" r="r" b="b"/>
              <a:pathLst>
                <a:path w="3704" h="2270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234"/>
                    <a:pt x="568" y="468"/>
                    <a:pt x="901" y="668"/>
                  </a:cubicBezTo>
                  <a:cubicBezTo>
                    <a:pt x="1168" y="868"/>
                    <a:pt x="1468" y="1068"/>
                    <a:pt x="1769" y="1268"/>
                  </a:cubicBezTo>
                  <a:cubicBezTo>
                    <a:pt x="1935" y="1369"/>
                    <a:pt x="2069" y="1469"/>
                    <a:pt x="2236" y="1569"/>
                  </a:cubicBezTo>
                  <a:cubicBezTo>
                    <a:pt x="2402" y="1669"/>
                    <a:pt x="2536" y="1735"/>
                    <a:pt x="2703" y="1836"/>
                  </a:cubicBezTo>
                  <a:cubicBezTo>
                    <a:pt x="3036" y="2002"/>
                    <a:pt x="3370" y="2136"/>
                    <a:pt x="3703" y="2269"/>
                  </a:cubicBezTo>
                  <a:lnTo>
                    <a:pt x="3236" y="2002"/>
                  </a:lnTo>
                  <a:lnTo>
                    <a:pt x="2769" y="1735"/>
                  </a:lnTo>
                  <a:cubicBezTo>
                    <a:pt x="2602" y="1635"/>
                    <a:pt x="2436" y="1535"/>
                    <a:pt x="2302" y="1435"/>
                  </a:cubicBezTo>
                  <a:cubicBezTo>
                    <a:pt x="2135" y="1335"/>
                    <a:pt x="2002" y="1235"/>
                    <a:pt x="1869" y="1135"/>
                  </a:cubicBezTo>
                  <a:cubicBezTo>
                    <a:pt x="1535" y="935"/>
                    <a:pt x="1235" y="735"/>
                    <a:pt x="935" y="5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5060700" y="1287300"/>
              <a:ext cx="67550" cy="49225"/>
            </a:xfrm>
            <a:custGeom>
              <a:avLst/>
              <a:gdLst/>
              <a:ahLst/>
              <a:cxnLst/>
              <a:rect l="l" t="t" r="r" b="b"/>
              <a:pathLst>
                <a:path w="2702" h="1969" extrusionOk="0">
                  <a:moveTo>
                    <a:pt x="0" y="0"/>
                  </a:moveTo>
                  <a:cubicBezTo>
                    <a:pt x="200" y="200"/>
                    <a:pt x="400" y="400"/>
                    <a:pt x="600" y="601"/>
                  </a:cubicBezTo>
                  <a:cubicBezTo>
                    <a:pt x="801" y="767"/>
                    <a:pt x="1034" y="934"/>
                    <a:pt x="1268" y="1101"/>
                  </a:cubicBezTo>
                  <a:cubicBezTo>
                    <a:pt x="1501" y="1268"/>
                    <a:pt x="1735" y="1434"/>
                    <a:pt x="1968" y="1568"/>
                  </a:cubicBezTo>
                  <a:cubicBezTo>
                    <a:pt x="2202" y="1701"/>
                    <a:pt x="2435" y="1835"/>
                    <a:pt x="2702" y="1968"/>
                  </a:cubicBezTo>
                  <a:cubicBezTo>
                    <a:pt x="2468" y="1801"/>
                    <a:pt x="2235" y="1635"/>
                    <a:pt x="2001" y="1468"/>
                  </a:cubicBezTo>
                  <a:lnTo>
                    <a:pt x="1368" y="1001"/>
                  </a:lnTo>
                  <a:lnTo>
                    <a:pt x="667" y="500"/>
                  </a:lnTo>
                  <a:cubicBezTo>
                    <a:pt x="434" y="334"/>
                    <a:pt x="234" y="167"/>
                    <a:pt x="0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5524350" y="850300"/>
              <a:ext cx="206000" cy="402825"/>
            </a:xfrm>
            <a:custGeom>
              <a:avLst/>
              <a:gdLst/>
              <a:ahLst/>
              <a:cxnLst/>
              <a:rect l="l" t="t" r="r" b="b"/>
              <a:pathLst>
                <a:path w="8240" h="16113" extrusionOk="0">
                  <a:moveTo>
                    <a:pt x="3436" y="1"/>
                  </a:moveTo>
                  <a:cubicBezTo>
                    <a:pt x="1602" y="1435"/>
                    <a:pt x="1268" y="4771"/>
                    <a:pt x="1068" y="7273"/>
                  </a:cubicBezTo>
                  <a:cubicBezTo>
                    <a:pt x="835" y="9775"/>
                    <a:pt x="1" y="15012"/>
                    <a:pt x="1" y="15012"/>
                  </a:cubicBezTo>
                  <a:cubicBezTo>
                    <a:pt x="4537" y="15045"/>
                    <a:pt x="6839" y="16112"/>
                    <a:pt x="6839" y="16112"/>
                  </a:cubicBezTo>
                  <a:cubicBezTo>
                    <a:pt x="7373" y="13677"/>
                    <a:pt x="7773" y="11242"/>
                    <a:pt x="7973" y="8807"/>
                  </a:cubicBezTo>
                  <a:cubicBezTo>
                    <a:pt x="8240" y="5371"/>
                    <a:pt x="8040" y="3970"/>
                    <a:pt x="7239" y="2469"/>
                  </a:cubicBezTo>
                  <a:cubicBezTo>
                    <a:pt x="6439" y="968"/>
                    <a:pt x="5204" y="50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4415225" y="158175"/>
              <a:ext cx="679675" cy="632125"/>
            </a:xfrm>
            <a:custGeom>
              <a:avLst/>
              <a:gdLst/>
              <a:ahLst/>
              <a:cxnLst/>
              <a:rect l="l" t="t" r="r" b="b"/>
              <a:pathLst>
                <a:path w="27187" h="25285" extrusionOk="0">
                  <a:moveTo>
                    <a:pt x="13724" y="440"/>
                  </a:moveTo>
                  <a:cubicBezTo>
                    <a:pt x="17281" y="440"/>
                    <a:pt x="20798" y="1990"/>
                    <a:pt x="23184" y="4936"/>
                  </a:cubicBezTo>
                  <a:cubicBezTo>
                    <a:pt x="27187" y="9840"/>
                    <a:pt x="26753" y="16978"/>
                    <a:pt x="22183" y="21381"/>
                  </a:cubicBezTo>
                  <a:cubicBezTo>
                    <a:pt x="22116" y="21448"/>
                    <a:pt x="22116" y="21582"/>
                    <a:pt x="22183" y="21682"/>
                  </a:cubicBezTo>
                  <a:cubicBezTo>
                    <a:pt x="23150" y="22983"/>
                    <a:pt x="24618" y="23850"/>
                    <a:pt x="26219" y="24083"/>
                  </a:cubicBezTo>
                  <a:cubicBezTo>
                    <a:pt x="25411" y="24547"/>
                    <a:pt x="24315" y="24776"/>
                    <a:pt x="23149" y="24776"/>
                  </a:cubicBezTo>
                  <a:cubicBezTo>
                    <a:pt x="21716" y="24776"/>
                    <a:pt x="20180" y="24430"/>
                    <a:pt x="18947" y="23750"/>
                  </a:cubicBezTo>
                  <a:cubicBezTo>
                    <a:pt x="18914" y="23716"/>
                    <a:pt x="18881" y="23716"/>
                    <a:pt x="18847" y="23716"/>
                  </a:cubicBezTo>
                  <a:lnTo>
                    <a:pt x="18747" y="23716"/>
                  </a:lnTo>
                  <a:cubicBezTo>
                    <a:pt x="17121" y="24450"/>
                    <a:pt x="15415" y="24799"/>
                    <a:pt x="13734" y="24799"/>
                  </a:cubicBezTo>
                  <a:cubicBezTo>
                    <a:pt x="9451" y="24799"/>
                    <a:pt x="5331" y="22532"/>
                    <a:pt x="3103" y="18579"/>
                  </a:cubicBezTo>
                  <a:cubicBezTo>
                    <a:pt x="1" y="13042"/>
                    <a:pt x="1668" y="6104"/>
                    <a:pt x="6906" y="2535"/>
                  </a:cubicBezTo>
                  <a:cubicBezTo>
                    <a:pt x="8982" y="1124"/>
                    <a:pt x="11362" y="440"/>
                    <a:pt x="13724" y="440"/>
                  </a:cubicBezTo>
                  <a:close/>
                  <a:moveTo>
                    <a:pt x="13709" y="1"/>
                  </a:moveTo>
                  <a:cubicBezTo>
                    <a:pt x="10414" y="1"/>
                    <a:pt x="7182" y="1291"/>
                    <a:pt x="4771" y="3702"/>
                  </a:cubicBezTo>
                  <a:cubicBezTo>
                    <a:pt x="1135" y="7338"/>
                    <a:pt x="67" y="12775"/>
                    <a:pt x="2035" y="17479"/>
                  </a:cubicBezTo>
                  <a:cubicBezTo>
                    <a:pt x="3970" y="22215"/>
                    <a:pt x="8573" y="25284"/>
                    <a:pt x="13710" y="25284"/>
                  </a:cubicBezTo>
                  <a:cubicBezTo>
                    <a:pt x="15478" y="25284"/>
                    <a:pt x="17213" y="24917"/>
                    <a:pt x="18847" y="24183"/>
                  </a:cubicBezTo>
                  <a:cubicBezTo>
                    <a:pt x="20142" y="24872"/>
                    <a:pt x="21695" y="25222"/>
                    <a:pt x="23157" y="25222"/>
                  </a:cubicBezTo>
                  <a:cubicBezTo>
                    <a:pt x="24670" y="25222"/>
                    <a:pt x="26087" y="24847"/>
                    <a:pt x="27020" y="24083"/>
                  </a:cubicBezTo>
                  <a:cubicBezTo>
                    <a:pt x="27087" y="24017"/>
                    <a:pt x="27120" y="23950"/>
                    <a:pt x="27087" y="23850"/>
                  </a:cubicBezTo>
                  <a:cubicBezTo>
                    <a:pt x="27053" y="23750"/>
                    <a:pt x="26953" y="23716"/>
                    <a:pt x="26886" y="23716"/>
                  </a:cubicBezTo>
                  <a:cubicBezTo>
                    <a:pt x="25219" y="23616"/>
                    <a:pt x="23684" y="22849"/>
                    <a:pt x="22617" y="21548"/>
                  </a:cubicBezTo>
                  <a:cubicBezTo>
                    <a:pt x="25018" y="19213"/>
                    <a:pt x="26353" y="15978"/>
                    <a:pt x="26353" y="12642"/>
                  </a:cubicBezTo>
                  <a:cubicBezTo>
                    <a:pt x="26353" y="7538"/>
                    <a:pt x="23251" y="2935"/>
                    <a:pt x="18547" y="967"/>
                  </a:cubicBezTo>
                  <a:cubicBezTo>
                    <a:pt x="16980" y="316"/>
                    <a:pt x="15337" y="1"/>
                    <a:pt x="13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4415225" y="169175"/>
              <a:ext cx="679675" cy="608975"/>
            </a:xfrm>
            <a:custGeom>
              <a:avLst/>
              <a:gdLst/>
              <a:ahLst/>
              <a:cxnLst/>
              <a:rect l="l" t="t" r="r" b="b"/>
              <a:pathLst>
                <a:path w="27187" h="24359" extrusionOk="0">
                  <a:moveTo>
                    <a:pt x="13724" y="0"/>
                  </a:moveTo>
                  <a:cubicBezTo>
                    <a:pt x="11362" y="0"/>
                    <a:pt x="8982" y="684"/>
                    <a:pt x="6906" y="2095"/>
                  </a:cubicBezTo>
                  <a:cubicBezTo>
                    <a:pt x="1668" y="5664"/>
                    <a:pt x="1" y="12602"/>
                    <a:pt x="3103" y="18139"/>
                  </a:cubicBezTo>
                  <a:cubicBezTo>
                    <a:pt x="5331" y="22092"/>
                    <a:pt x="9451" y="24359"/>
                    <a:pt x="13734" y="24359"/>
                  </a:cubicBezTo>
                  <a:cubicBezTo>
                    <a:pt x="15415" y="24359"/>
                    <a:pt x="17121" y="24010"/>
                    <a:pt x="18747" y="23276"/>
                  </a:cubicBezTo>
                  <a:lnTo>
                    <a:pt x="18847" y="23276"/>
                  </a:lnTo>
                  <a:cubicBezTo>
                    <a:pt x="18881" y="23276"/>
                    <a:pt x="18914" y="23276"/>
                    <a:pt x="18947" y="23310"/>
                  </a:cubicBezTo>
                  <a:cubicBezTo>
                    <a:pt x="20180" y="23990"/>
                    <a:pt x="21716" y="24336"/>
                    <a:pt x="23149" y="24336"/>
                  </a:cubicBezTo>
                  <a:cubicBezTo>
                    <a:pt x="24315" y="24336"/>
                    <a:pt x="25411" y="24107"/>
                    <a:pt x="26219" y="23643"/>
                  </a:cubicBezTo>
                  <a:cubicBezTo>
                    <a:pt x="24618" y="23410"/>
                    <a:pt x="23150" y="22543"/>
                    <a:pt x="22183" y="21242"/>
                  </a:cubicBezTo>
                  <a:cubicBezTo>
                    <a:pt x="22116" y="21142"/>
                    <a:pt x="22116" y="21008"/>
                    <a:pt x="22183" y="20941"/>
                  </a:cubicBezTo>
                  <a:cubicBezTo>
                    <a:pt x="26753" y="16538"/>
                    <a:pt x="27187" y="9400"/>
                    <a:pt x="23184" y="4496"/>
                  </a:cubicBezTo>
                  <a:cubicBezTo>
                    <a:pt x="20798" y="1550"/>
                    <a:pt x="17281" y="0"/>
                    <a:pt x="13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4663750" y="337225"/>
              <a:ext cx="181800" cy="280450"/>
            </a:xfrm>
            <a:custGeom>
              <a:avLst/>
              <a:gdLst/>
              <a:ahLst/>
              <a:cxnLst/>
              <a:rect l="l" t="t" r="r" b="b"/>
              <a:pathLst>
                <a:path w="7272" h="11218" extrusionOk="0">
                  <a:moveTo>
                    <a:pt x="3014" y="1"/>
                  </a:moveTo>
                  <a:cubicBezTo>
                    <a:pt x="2869" y="1"/>
                    <a:pt x="2712" y="65"/>
                    <a:pt x="2602" y="176"/>
                  </a:cubicBezTo>
                  <a:cubicBezTo>
                    <a:pt x="2468" y="309"/>
                    <a:pt x="2402" y="476"/>
                    <a:pt x="2435" y="676"/>
                  </a:cubicBezTo>
                  <a:lnTo>
                    <a:pt x="2435" y="1210"/>
                  </a:lnTo>
                  <a:cubicBezTo>
                    <a:pt x="1835" y="1310"/>
                    <a:pt x="1301" y="1610"/>
                    <a:pt x="901" y="2044"/>
                  </a:cubicBezTo>
                  <a:cubicBezTo>
                    <a:pt x="534" y="2478"/>
                    <a:pt x="334" y="3078"/>
                    <a:pt x="367" y="3645"/>
                  </a:cubicBezTo>
                  <a:cubicBezTo>
                    <a:pt x="334" y="4112"/>
                    <a:pt x="467" y="4546"/>
                    <a:pt x="734" y="4913"/>
                  </a:cubicBezTo>
                  <a:cubicBezTo>
                    <a:pt x="1001" y="5246"/>
                    <a:pt x="1301" y="5547"/>
                    <a:pt x="1701" y="5780"/>
                  </a:cubicBezTo>
                  <a:cubicBezTo>
                    <a:pt x="2168" y="6014"/>
                    <a:pt x="2635" y="6247"/>
                    <a:pt x="3136" y="6447"/>
                  </a:cubicBezTo>
                  <a:cubicBezTo>
                    <a:pt x="3603" y="6614"/>
                    <a:pt x="3903" y="6747"/>
                    <a:pt x="4103" y="6814"/>
                  </a:cubicBezTo>
                  <a:cubicBezTo>
                    <a:pt x="4236" y="6881"/>
                    <a:pt x="4403" y="6981"/>
                    <a:pt x="4503" y="7148"/>
                  </a:cubicBezTo>
                  <a:cubicBezTo>
                    <a:pt x="4603" y="7248"/>
                    <a:pt x="4637" y="7415"/>
                    <a:pt x="4637" y="7581"/>
                  </a:cubicBezTo>
                  <a:cubicBezTo>
                    <a:pt x="4670" y="7815"/>
                    <a:pt x="4570" y="8048"/>
                    <a:pt x="4370" y="8182"/>
                  </a:cubicBezTo>
                  <a:cubicBezTo>
                    <a:pt x="4149" y="8292"/>
                    <a:pt x="3882" y="8357"/>
                    <a:pt x="3626" y="8357"/>
                  </a:cubicBezTo>
                  <a:cubicBezTo>
                    <a:pt x="3573" y="8357"/>
                    <a:pt x="3521" y="8354"/>
                    <a:pt x="3469" y="8349"/>
                  </a:cubicBezTo>
                  <a:cubicBezTo>
                    <a:pt x="3036" y="8349"/>
                    <a:pt x="2635" y="8315"/>
                    <a:pt x="2235" y="8182"/>
                  </a:cubicBezTo>
                  <a:cubicBezTo>
                    <a:pt x="1868" y="8115"/>
                    <a:pt x="1501" y="7948"/>
                    <a:pt x="1168" y="7748"/>
                  </a:cubicBezTo>
                  <a:cubicBezTo>
                    <a:pt x="1101" y="7715"/>
                    <a:pt x="1001" y="7681"/>
                    <a:pt x="934" y="7648"/>
                  </a:cubicBezTo>
                  <a:cubicBezTo>
                    <a:pt x="867" y="7648"/>
                    <a:pt x="801" y="7715"/>
                    <a:pt x="734" y="7815"/>
                  </a:cubicBezTo>
                  <a:lnTo>
                    <a:pt x="100" y="8816"/>
                  </a:lnTo>
                  <a:cubicBezTo>
                    <a:pt x="33" y="8882"/>
                    <a:pt x="0" y="8982"/>
                    <a:pt x="0" y="9049"/>
                  </a:cubicBezTo>
                  <a:cubicBezTo>
                    <a:pt x="0" y="9149"/>
                    <a:pt x="67" y="9249"/>
                    <a:pt x="234" y="9349"/>
                  </a:cubicBezTo>
                  <a:cubicBezTo>
                    <a:pt x="534" y="9549"/>
                    <a:pt x="867" y="9716"/>
                    <a:pt x="1201" y="9816"/>
                  </a:cubicBezTo>
                  <a:cubicBezTo>
                    <a:pt x="1601" y="9950"/>
                    <a:pt x="2001" y="10050"/>
                    <a:pt x="2435" y="10083"/>
                  </a:cubicBezTo>
                  <a:lnTo>
                    <a:pt x="2435" y="10583"/>
                  </a:lnTo>
                  <a:cubicBezTo>
                    <a:pt x="2435" y="10750"/>
                    <a:pt x="2468" y="10917"/>
                    <a:pt x="2602" y="11050"/>
                  </a:cubicBezTo>
                  <a:cubicBezTo>
                    <a:pt x="2735" y="11184"/>
                    <a:pt x="2935" y="11217"/>
                    <a:pt x="3102" y="11217"/>
                  </a:cubicBezTo>
                  <a:lnTo>
                    <a:pt x="4136" y="11217"/>
                  </a:lnTo>
                  <a:cubicBezTo>
                    <a:pt x="4336" y="11217"/>
                    <a:pt x="4537" y="11184"/>
                    <a:pt x="4703" y="11050"/>
                  </a:cubicBezTo>
                  <a:cubicBezTo>
                    <a:pt x="4803" y="10917"/>
                    <a:pt x="4870" y="10750"/>
                    <a:pt x="4837" y="10550"/>
                  </a:cubicBezTo>
                  <a:lnTo>
                    <a:pt x="4837" y="10150"/>
                  </a:lnTo>
                  <a:cubicBezTo>
                    <a:pt x="5537" y="10083"/>
                    <a:pt x="6138" y="9783"/>
                    <a:pt x="6638" y="9316"/>
                  </a:cubicBezTo>
                  <a:cubicBezTo>
                    <a:pt x="7038" y="8882"/>
                    <a:pt x="7272" y="8315"/>
                    <a:pt x="7239" y="7715"/>
                  </a:cubicBezTo>
                  <a:cubicBezTo>
                    <a:pt x="7272" y="7281"/>
                    <a:pt x="7172" y="6847"/>
                    <a:pt x="6972" y="6447"/>
                  </a:cubicBezTo>
                  <a:cubicBezTo>
                    <a:pt x="6772" y="6114"/>
                    <a:pt x="6505" y="5847"/>
                    <a:pt x="6171" y="5647"/>
                  </a:cubicBezTo>
                  <a:cubicBezTo>
                    <a:pt x="5671" y="5346"/>
                    <a:pt x="5137" y="5113"/>
                    <a:pt x="4603" y="4879"/>
                  </a:cubicBezTo>
                  <a:lnTo>
                    <a:pt x="4437" y="4813"/>
                  </a:lnTo>
                  <a:lnTo>
                    <a:pt x="4203" y="4746"/>
                  </a:lnTo>
                  <a:cubicBezTo>
                    <a:pt x="3869" y="4613"/>
                    <a:pt x="3536" y="4446"/>
                    <a:pt x="3236" y="4246"/>
                  </a:cubicBezTo>
                  <a:cubicBezTo>
                    <a:pt x="3036" y="4112"/>
                    <a:pt x="2935" y="3912"/>
                    <a:pt x="2969" y="3679"/>
                  </a:cubicBezTo>
                  <a:cubicBezTo>
                    <a:pt x="2935" y="3445"/>
                    <a:pt x="3069" y="3212"/>
                    <a:pt x="3269" y="3078"/>
                  </a:cubicBezTo>
                  <a:cubicBezTo>
                    <a:pt x="3490" y="2968"/>
                    <a:pt x="3734" y="2903"/>
                    <a:pt x="3982" y="2903"/>
                  </a:cubicBezTo>
                  <a:cubicBezTo>
                    <a:pt x="4033" y="2903"/>
                    <a:pt x="4085" y="2906"/>
                    <a:pt x="4136" y="2911"/>
                  </a:cubicBezTo>
                  <a:cubicBezTo>
                    <a:pt x="4190" y="2909"/>
                    <a:pt x="4243" y="2907"/>
                    <a:pt x="4296" y="2907"/>
                  </a:cubicBezTo>
                  <a:cubicBezTo>
                    <a:pt x="4876" y="2907"/>
                    <a:pt x="5449" y="3073"/>
                    <a:pt x="5938" y="3378"/>
                  </a:cubicBezTo>
                  <a:cubicBezTo>
                    <a:pt x="5971" y="3445"/>
                    <a:pt x="6071" y="3478"/>
                    <a:pt x="6138" y="3478"/>
                  </a:cubicBezTo>
                  <a:cubicBezTo>
                    <a:pt x="6204" y="3478"/>
                    <a:pt x="6271" y="3445"/>
                    <a:pt x="6338" y="3312"/>
                  </a:cubicBezTo>
                  <a:lnTo>
                    <a:pt x="6972" y="2311"/>
                  </a:lnTo>
                  <a:cubicBezTo>
                    <a:pt x="7005" y="2244"/>
                    <a:pt x="7038" y="2177"/>
                    <a:pt x="7038" y="2111"/>
                  </a:cubicBezTo>
                  <a:cubicBezTo>
                    <a:pt x="7038" y="2011"/>
                    <a:pt x="6972" y="1911"/>
                    <a:pt x="6838" y="1811"/>
                  </a:cubicBezTo>
                  <a:cubicBezTo>
                    <a:pt x="6238" y="1410"/>
                    <a:pt x="5571" y="1177"/>
                    <a:pt x="4837" y="1110"/>
                  </a:cubicBezTo>
                  <a:lnTo>
                    <a:pt x="4837" y="676"/>
                  </a:lnTo>
                  <a:cubicBezTo>
                    <a:pt x="4870" y="476"/>
                    <a:pt x="4803" y="309"/>
                    <a:pt x="4703" y="176"/>
                  </a:cubicBezTo>
                  <a:cubicBezTo>
                    <a:pt x="4565" y="65"/>
                    <a:pt x="4404" y="1"/>
                    <a:pt x="4239" y="1"/>
                  </a:cubicBezTo>
                  <a:cubicBezTo>
                    <a:pt x="4205" y="1"/>
                    <a:pt x="4171" y="4"/>
                    <a:pt x="4136" y="9"/>
                  </a:cubicBezTo>
                  <a:lnTo>
                    <a:pt x="3102" y="9"/>
                  </a:lnTo>
                  <a:cubicBezTo>
                    <a:pt x="3074" y="4"/>
                    <a:pt x="3044" y="1"/>
                    <a:pt x="3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4497775" y="249050"/>
              <a:ext cx="537075" cy="456375"/>
            </a:xfrm>
            <a:custGeom>
              <a:avLst/>
              <a:gdLst/>
              <a:ahLst/>
              <a:cxnLst/>
              <a:rect l="l" t="t" r="r" b="b"/>
              <a:pathLst>
                <a:path w="21483" h="18255" extrusionOk="0">
                  <a:moveTo>
                    <a:pt x="10442" y="0"/>
                  </a:moveTo>
                  <a:cubicBezTo>
                    <a:pt x="5572" y="34"/>
                    <a:pt x="1535" y="3903"/>
                    <a:pt x="1369" y="8807"/>
                  </a:cubicBezTo>
                  <a:lnTo>
                    <a:pt x="268" y="8807"/>
                  </a:lnTo>
                  <a:cubicBezTo>
                    <a:pt x="101" y="8807"/>
                    <a:pt x="1" y="9007"/>
                    <a:pt x="101" y="9140"/>
                  </a:cubicBezTo>
                  <a:lnTo>
                    <a:pt x="1702" y="11609"/>
                  </a:lnTo>
                  <a:cubicBezTo>
                    <a:pt x="1752" y="11675"/>
                    <a:pt x="1827" y="11709"/>
                    <a:pt x="1902" y="11709"/>
                  </a:cubicBezTo>
                  <a:cubicBezTo>
                    <a:pt x="1977" y="11709"/>
                    <a:pt x="2052" y="11675"/>
                    <a:pt x="2102" y="11609"/>
                  </a:cubicBezTo>
                  <a:lnTo>
                    <a:pt x="3737" y="9140"/>
                  </a:lnTo>
                  <a:cubicBezTo>
                    <a:pt x="3837" y="9007"/>
                    <a:pt x="3704" y="8807"/>
                    <a:pt x="3537" y="8807"/>
                  </a:cubicBezTo>
                  <a:lnTo>
                    <a:pt x="2469" y="8807"/>
                  </a:lnTo>
                  <a:cubicBezTo>
                    <a:pt x="2636" y="4971"/>
                    <a:pt x="5505" y="1835"/>
                    <a:pt x="9274" y="1268"/>
                  </a:cubicBezTo>
                  <a:cubicBezTo>
                    <a:pt x="9675" y="1208"/>
                    <a:pt x="10074" y="1178"/>
                    <a:pt x="10470" y="1178"/>
                  </a:cubicBezTo>
                  <a:cubicBezTo>
                    <a:pt x="13790" y="1178"/>
                    <a:pt x="16814" y="3252"/>
                    <a:pt x="17947" y="6472"/>
                  </a:cubicBezTo>
                  <a:cubicBezTo>
                    <a:pt x="19248" y="10074"/>
                    <a:pt x="17780" y="14077"/>
                    <a:pt x="14511" y="16012"/>
                  </a:cubicBezTo>
                  <a:cubicBezTo>
                    <a:pt x="13245" y="16761"/>
                    <a:pt x="11839" y="17125"/>
                    <a:pt x="10444" y="17125"/>
                  </a:cubicBezTo>
                  <a:cubicBezTo>
                    <a:pt x="8237" y="17125"/>
                    <a:pt x="6057" y="16215"/>
                    <a:pt x="4504" y="14477"/>
                  </a:cubicBezTo>
                  <a:cubicBezTo>
                    <a:pt x="4371" y="14292"/>
                    <a:pt x="4206" y="14216"/>
                    <a:pt x="4046" y="14216"/>
                  </a:cubicBezTo>
                  <a:cubicBezTo>
                    <a:pt x="3603" y="14216"/>
                    <a:pt x="3205" y="14795"/>
                    <a:pt x="3670" y="15211"/>
                  </a:cubicBezTo>
                  <a:cubicBezTo>
                    <a:pt x="5511" y="17275"/>
                    <a:pt x="7981" y="18255"/>
                    <a:pt x="10431" y="18255"/>
                  </a:cubicBezTo>
                  <a:cubicBezTo>
                    <a:pt x="13840" y="18255"/>
                    <a:pt x="17209" y="16357"/>
                    <a:pt x="18781" y="12843"/>
                  </a:cubicBezTo>
                  <a:cubicBezTo>
                    <a:pt x="21483" y="6805"/>
                    <a:pt x="17080" y="0"/>
                    <a:pt x="10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2241175" y="2450200"/>
              <a:ext cx="3632625" cy="2141775"/>
            </a:xfrm>
            <a:custGeom>
              <a:avLst/>
              <a:gdLst/>
              <a:ahLst/>
              <a:cxnLst/>
              <a:rect l="l" t="t" r="r" b="b"/>
              <a:pathLst>
                <a:path w="145305" h="85671" extrusionOk="0">
                  <a:moveTo>
                    <a:pt x="88614" y="1"/>
                  </a:moveTo>
                  <a:cubicBezTo>
                    <a:pt x="87830" y="1"/>
                    <a:pt x="87046" y="184"/>
                    <a:pt x="86329" y="551"/>
                  </a:cubicBezTo>
                  <a:lnTo>
                    <a:pt x="2302" y="49053"/>
                  </a:lnTo>
                  <a:cubicBezTo>
                    <a:pt x="1001" y="49786"/>
                    <a:pt x="1" y="50687"/>
                    <a:pt x="1" y="52088"/>
                  </a:cubicBezTo>
                  <a:cubicBezTo>
                    <a:pt x="1" y="53456"/>
                    <a:pt x="1001" y="54323"/>
                    <a:pt x="2302" y="55057"/>
                  </a:cubicBezTo>
                  <a:lnTo>
                    <a:pt x="54373" y="85145"/>
                  </a:lnTo>
                  <a:cubicBezTo>
                    <a:pt x="55090" y="85495"/>
                    <a:pt x="55874" y="85670"/>
                    <a:pt x="56658" y="85670"/>
                  </a:cubicBezTo>
                  <a:cubicBezTo>
                    <a:pt x="57442" y="85670"/>
                    <a:pt x="58225" y="85495"/>
                    <a:pt x="58943" y="85145"/>
                  </a:cubicBezTo>
                  <a:lnTo>
                    <a:pt x="143003" y="36610"/>
                  </a:lnTo>
                  <a:cubicBezTo>
                    <a:pt x="144270" y="35876"/>
                    <a:pt x="145304" y="34942"/>
                    <a:pt x="145304" y="33575"/>
                  </a:cubicBezTo>
                  <a:cubicBezTo>
                    <a:pt x="145304" y="32174"/>
                    <a:pt x="144270" y="31340"/>
                    <a:pt x="143003" y="30606"/>
                  </a:cubicBezTo>
                  <a:lnTo>
                    <a:pt x="90899" y="551"/>
                  </a:lnTo>
                  <a:cubicBezTo>
                    <a:pt x="90182" y="184"/>
                    <a:pt x="89398" y="1"/>
                    <a:pt x="88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2266200" y="2450200"/>
              <a:ext cx="3581750" cy="2058175"/>
            </a:xfrm>
            <a:custGeom>
              <a:avLst/>
              <a:gdLst/>
              <a:ahLst/>
              <a:cxnLst/>
              <a:rect l="l" t="t" r="r" b="b"/>
              <a:pathLst>
                <a:path w="143270" h="82327" extrusionOk="0">
                  <a:moveTo>
                    <a:pt x="87613" y="1"/>
                  </a:moveTo>
                  <a:cubicBezTo>
                    <a:pt x="86829" y="1"/>
                    <a:pt x="86045" y="184"/>
                    <a:pt x="85328" y="551"/>
                  </a:cubicBezTo>
                  <a:lnTo>
                    <a:pt x="1301" y="49053"/>
                  </a:lnTo>
                  <a:cubicBezTo>
                    <a:pt x="0" y="49786"/>
                    <a:pt x="0" y="50987"/>
                    <a:pt x="1301" y="51721"/>
                  </a:cubicBezTo>
                  <a:lnTo>
                    <a:pt x="53372" y="81776"/>
                  </a:lnTo>
                  <a:cubicBezTo>
                    <a:pt x="54089" y="82143"/>
                    <a:pt x="54873" y="82326"/>
                    <a:pt x="55657" y="82326"/>
                  </a:cubicBezTo>
                  <a:cubicBezTo>
                    <a:pt x="56441" y="82326"/>
                    <a:pt x="57224" y="82143"/>
                    <a:pt x="57942" y="81776"/>
                  </a:cubicBezTo>
                  <a:lnTo>
                    <a:pt x="142002" y="33275"/>
                  </a:lnTo>
                  <a:cubicBezTo>
                    <a:pt x="143269" y="32541"/>
                    <a:pt x="143269" y="31340"/>
                    <a:pt x="142002" y="30606"/>
                  </a:cubicBezTo>
                  <a:lnTo>
                    <a:pt x="89898" y="551"/>
                  </a:lnTo>
                  <a:cubicBezTo>
                    <a:pt x="89181" y="184"/>
                    <a:pt x="88397" y="1"/>
                    <a:pt x="87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2241175" y="3679000"/>
              <a:ext cx="1416875" cy="912425"/>
            </a:xfrm>
            <a:custGeom>
              <a:avLst/>
              <a:gdLst/>
              <a:ahLst/>
              <a:cxnLst/>
              <a:rect l="l" t="t" r="r" b="b"/>
              <a:pathLst>
                <a:path w="56675" h="36497" extrusionOk="0">
                  <a:moveTo>
                    <a:pt x="2102" y="1"/>
                  </a:moveTo>
                  <a:lnTo>
                    <a:pt x="2102" y="1"/>
                  </a:lnTo>
                  <a:cubicBezTo>
                    <a:pt x="901" y="734"/>
                    <a:pt x="1" y="1635"/>
                    <a:pt x="1" y="2903"/>
                  </a:cubicBezTo>
                  <a:cubicBezTo>
                    <a:pt x="1" y="4304"/>
                    <a:pt x="1001" y="5171"/>
                    <a:pt x="2302" y="5905"/>
                  </a:cubicBezTo>
                  <a:lnTo>
                    <a:pt x="54373" y="35960"/>
                  </a:lnTo>
                  <a:cubicBezTo>
                    <a:pt x="55023" y="36300"/>
                    <a:pt x="55759" y="36497"/>
                    <a:pt x="56501" y="36497"/>
                  </a:cubicBezTo>
                  <a:cubicBezTo>
                    <a:pt x="56559" y="36497"/>
                    <a:pt x="56617" y="36496"/>
                    <a:pt x="56674" y="36493"/>
                  </a:cubicBezTo>
                  <a:lnTo>
                    <a:pt x="56674" y="33158"/>
                  </a:lnTo>
                  <a:cubicBezTo>
                    <a:pt x="56617" y="33160"/>
                    <a:pt x="56559" y="33161"/>
                    <a:pt x="56501" y="33161"/>
                  </a:cubicBezTo>
                  <a:cubicBezTo>
                    <a:pt x="55759" y="33161"/>
                    <a:pt x="55023" y="32964"/>
                    <a:pt x="54373" y="32624"/>
                  </a:cubicBezTo>
                  <a:lnTo>
                    <a:pt x="2302" y="2569"/>
                  </a:lnTo>
                  <a:cubicBezTo>
                    <a:pt x="1101" y="1869"/>
                    <a:pt x="1135" y="701"/>
                    <a:pt x="2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2461325" y="2565300"/>
              <a:ext cx="2084850" cy="1198175"/>
            </a:xfrm>
            <a:custGeom>
              <a:avLst/>
              <a:gdLst/>
              <a:ahLst/>
              <a:cxnLst/>
              <a:rect l="l" t="t" r="r" b="b"/>
              <a:pathLst>
                <a:path w="83394" h="47927" extrusionOk="0">
                  <a:moveTo>
                    <a:pt x="78895" y="0"/>
                  </a:moveTo>
                  <a:cubicBezTo>
                    <a:pt x="78524" y="0"/>
                    <a:pt x="78157" y="83"/>
                    <a:pt x="77823" y="250"/>
                  </a:cubicBezTo>
                  <a:lnTo>
                    <a:pt x="601" y="44849"/>
                  </a:lnTo>
                  <a:cubicBezTo>
                    <a:pt x="1" y="45182"/>
                    <a:pt x="1" y="45749"/>
                    <a:pt x="601" y="46083"/>
                  </a:cubicBezTo>
                  <a:lnTo>
                    <a:pt x="3403" y="47651"/>
                  </a:lnTo>
                  <a:cubicBezTo>
                    <a:pt x="3737" y="47834"/>
                    <a:pt x="4104" y="47926"/>
                    <a:pt x="4475" y="47926"/>
                  </a:cubicBezTo>
                  <a:cubicBezTo>
                    <a:pt x="4846" y="47926"/>
                    <a:pt x="5221" y="47834"/>
                    <a:pt x="5571" y="47651"/>
                  </a:cubicBezTo>
                  <a:lnTo>
                    <a:pt x="82793" y="3086"/>
                  </a:lnTo>
                  <a:cubicBezTo>
                    <a:pt x="83394" y="2752"/>
                    <a:pt x="83394" y="2185"/>
                    <a:pt x="82793" y="1851"/>
                  </a:cubicBezTo>
                  <a:lnTo>
                    <a:pt x="79991" y="250"/>
                  </a:lnTo>
                  <a:cubicBezTo>
                    <a:pt x="79641" y="83"/>
                    <a:pt x="79266" y="0"/>
                    <a:pt x="78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2648125" y="2676400"/>
              <a:ext cx="2511825" cy="1443575"/>
            </a:xfrm>
            <a:custGeom>
              <a:avLst/>
              <a:gdLst/>
              <a:ahLst/>
              <a:cxnLst/>
              <a:rect l="l" t="t" r="r" b="b"/>
              <a:pathLst>
                <a:path w="100473" h="57743" extrusionOk="0">
                  <a:moveTo>
                    <a:pt x="79026" y="1"/>
                  </a:moveTo>
                  <a:cubicBezTo>
                    <a:pt x="78639" y="1"/>
                    <a:pt x="78248" y="102"/>
                    <a:pt x="77890" y="309"/>
                  </a:cubicBezTo>
                  <a:lnTo>
                    <a:pt x="701" y="44875"/>
                  </a:lnTo>
                  <a:cubicBezTo>
                    <a:pt x="101" y="45208"/>
                    <a:pt x="1" y="45709"/>
                    <a:pt x="501" y="46009"/>
                  </a:cubicBezTo>
                  <a:lnTo>
                    <a:pt x="20682" y="57550"/>
                  </a:lnTo>
                  <a:cubicBezTo>
                    <a:pt x="20958" y="57681"/>
                    <a:pt x="21252" y="57742"/>
                    <a:pt x="21547" y="57742"/>
                  </a:cubicBezTo>
                  <a:cubicBezTo>
                    <a:pt x="21929" y="57742"/>
                    <a:pt x="22311" y="57639"/>
                    <a:pt x="22650" y="57450"/>
                  </a:cubicBezTo>
                  <a:lnTo>
                    <a:pt x="99805" y="12918"/>
                  </a:lnTo>
                  <a:cubicBezTo>
                    <a:pt x="100406" y="12585"/>
                    <a:pt x="100473" y="12085"/>
                    <a:pt x="99972" y="11784"/>
                  </a:cubicBezTo>
                  <a:lnTo>
                    <a:pt x="79891" y="176"/>
                  </a:lnTo>
                  <a:cubicBezTo>
                    <a:pt x="79616" y="60"/>
                    <a:pt x="79322" y="1"/>
                    <a:pt x="79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2700675" y="2718525"/>
              <a:ext cx="2408400" cy="1377250"/>
            </a:xfrm>
            <a:custGeom>
              <a:avLst/>
              <a:gdLst/>
              <a:ahLst/>
              <a:cxnLst/>
              <a:rect l="l" t="t" r="r" b="b"/>
              <a:pathLst>
                <a:path w="96336" h="55090" extrusionOk="0">
                  <a:moveTo>
                    <a:pt x="77389" y="0"/>
                  </a:moveTo>
                  <a:cubicBezTo>
                    <a:pt x="77331" y="0"/>
                    <a:pt x="77272" y="9"/>
                    <a:pt x="77222" y="25"/>
                  </a:cubicBezTo>
                  <a:lnTo>
                    <a:pt x="74787" y="1426"/>
                  </a:lnTo>
                  <a:cubicBezTo>
                    <a:pt x="74687" y="1493"/>
                    <a:pt x="74687" y="1593"/>
                    <a:pt x="74787" y="1627"/>
                  </a:cubicBezTo>
                  <a:lnTo>
                    <a:pt x="75387" y="1994"/>
                  </a:lnTo>
                  <a:cubicBezTo>
                    <a:pt x="75454" y="2010"/>
                    <a:pt x="75513" y="2019"/>
                    <a:pt x="75571" y="2019"/>
                  </a:cubicBezTo>
                  <a:cubicBezTo>
                    <a:pt x="75629" y="2019"/>
                    <a:pt x="75688" y="2010"/>
                    <a:pt x="75754" y="1994"/>
                  </a:cubicBezTo>
                  <a:lnTo>
                    <a:pt x="78156" y="593"/>
                  </a:lnTo>
                  <a:cubicBezTo>
                    <a:pt x="78256" y="526"/>
                    <a:pt x="78290" y="426"/>
                    <a:pt x="78189" y="392"/>
                  </a:cubicBezTo>
                  <a:lnTo>
                    <a:pt x="77556" y="25"/>
                  </a:lnTo>
                  <a:cubicBezTo>
                    <a:pt x="77506" y="9"/>
                    <a:pt x="77447" y="0"/>
                    <a:pt x="77389" y="0"/>
                  </a:cubicBezTo>
                  <a:close/>
                  <a:moveTo>
                    <a:pt x="73853" y="2035"/>
                  </a:moveTo>
                  <a:cubicBezTo>
                    <a:pt x="73795" y="2035"/>
                    <a:pt x="73736" y="2044"/>
                    <a:pt x="73686" y="2060"/>
                  </a:cubicBezTo>
                  <a:lnTo>
                    <a:pt x="71251" y="3461"/>
                  </a:lnTo>
                  <a:cubicBezTo>
                    <a:pt x="71151" y="3528"/>
                    <a:pt x="71151" y="3628"/>
                    <a:pt x="71251" y="3661"/>
                  </a:cubicBezTo>
                  <a:lnTo>
                    <a:pt x="71852" y="4028"/>
                  </a:lnTo>
                  <a:cubicBezTo>
                    <a:pt x="71918" y="4062"/>
                    <a:pt x="71977" y="4078"/>
                    <a:pt x="72035" y="4078"/>
                  </a:cubicBezTo>
                  <a:cubicBezTo>
                    <a:pt x="72093" y="4078"/>
                    <a:pt x="72152" y="4062"/>
                    <a:pt x="72219" y="4028"/>
                  </a:cubicBezTo>
                  <a:lnTo>
                    <a:pt x="74620" y="2627"/>
                  </a:lnTo>
                  <a:cubicBezTo>
                    <a:pt x="74720" y="2561"/>
                    <a:pt x="74754" y="2494"/>
                    <a:pt x="74654" y="2427"/>
                  </a:cubicBezTo>
                  <a:lnTo>
                    <a:pt x="74020" y="2060"/>
                  </a:lnTo>
                  <a:cubicBezTo>
                    <a:pt x="73970" y="2044"/>
                    <a:pt x="73911" y="2035"/>
                    <a:pt x="73853" y="2035"/>
                  </a:cubicBezTo>
                  <a:close/>
                  <a:moveTo>
                    <a:pt x="80558" y="1810"/>
                  </a:moveTo>
                  <a:cubicBezTo>
                    <a:pt x="80499" y="1810"/>
                    <a:pt x="80441" y="1827"/>
                    <a:pt x="80391" y="1860"/>
                  </a:cubicBezTo>
                  <a:lnTo>
                    <a:pt x="77956" y="3261"/>
                  </a:lnTo>
                  <a:cubicBezTo>
                    <a:pt x="77856" y="3328"/>
                    <a:pt x="77856" y="3395"/>
                    <a:pt x="77956" y="3461"/>
                  </a:cubicBezTo>
                  <a:lnTo>
                    <a:pt x="80258" y="4796"/>
                  </a:lnTo>
                  <a:cubicBezTo>
                    <a:pt x="80308" y="4829"/>
                    <a:pt x="80366" y="4846"/>
                    <a:pt x="80424" y="4846"/>
                  </a:cubicBezTo>
                  <a:cubicBezTo>
                    <a:pt x="80483" y="4846"/>
                    <a:pt x="80541" y="4829"/>
                    <a:pt x="80591" y="4796"/>
                  </a:cubicBezTo>
                  <a:lnTo>
                    <a:pt x="83026" y="3395"/>
                  </a:lnTo>
                  <a:cubicBezTo>
                    <a:pt x="83126" y="3328"/>
                    <a:pt x="83126" y="3261"/>
                    <a:pt x="83060" y="3194"/>
                  </a:cubicBezTo>
                  <a:lnTo>
                    <a:pt x="80725" y="1860"/>
                  </a:lnTo>
                  <a:cubicBezTo>
                    <a:pt x="80675" y="1827"/>
                    <a:pt x="80616" y="1810"/>
                    <a:pt x="80558" y="1810"/>
                  </a:cubicBezTo>
                  <a:close/>
                  <a:moveTo>
                    <a:pt x="70321" y="4078"/>
                  </a:moveTo>
                  <a:cubicBezTo>
                    <a:pt x="70259" y="4078"/>
                    <a:pt x="70200" y="4095"/>
                    <a:pt x="70150" y="4128"/>
                  </a:cubicBezTo>
                  <a:lnTo>
                    <a:pt x="67749" y="5496"/>
                  </a:lnTo>
                  <a:cubicBezTo>
                    <a:pt x="67615" y="5563"/>
                    <a:pt x="67615" y="5663"/>
                    <a:pt x="67715" y="5730"/>
                  </a:cubicBezTo>
                  <a:lnTo>
                    <a:pt x="68316" y="6063"/>
                  </a:lnTo>
                  <a:cubicBezTo>
                    <a:pt x="68382" y="6096"/>
                    <a:pt x="68449" y="6113"/>
                    <a:pt x="68512" y="6113"/>
                  </a:cubicBezTo>
                  <a:cubicBezTo>
                    <a:pt x="68574" y="6113"/>
                    <a:pt x="68633" y="6096"/>
                    <a:pt x="68683" y="6063"/>
                  </a:cubicBezTo>
                  <a:lnTo>
                    <a:pt x="71084" y="4695"/>
                  </a:lnTo>
                  <a:cubicBezTo>
                    <a:pt x="71184" y="4629"/>
                    <a:pt x="71218" y="4529"/>
                    <a:pt x="71118" y="4462"/>
                  </a:cubicBezTo>
                  <a:lnTo>
                    <a:pt x="70517" y="4128"/>
                  </a:lnTo>
                  <a:cubicBezTo>
                    <a:pt x="70451" y="4095"/>
                    <a:pt x="70384" y="4078"/>
                    <a:pt x="70321" y="4078"/>
                  </a:cubicBezTo>
                  <a:close/>
                  <a:moveTo>
                    <a:pt x="77022" y="3845"/>
                  </a:moveTo>
                  <a:cubicBezTo>
                    <a:pt x="76964" y="3845"/>
                    <a:pt x="76905" y="3862"/>
                    <a:pt x="76855" y="3895"/>
                  </a:cubicBezTo>
                  <a:lnTo>
                    <a:pt x="74420" y="5296"/>
                  </a:lnTo>
                  <a:cubicBezTo>
                    <a:pt x="74320" y="5363"/>
                    <a:pt x="74320" y="5429"/>
                    <a:pt x="74420" y="5496"/>
                  </a:cubicBezTo>
                  <a:lnTo>
                    <a:pt x="76722" y="6830"/>
                  </a:lnTo>
                  <a:cubicBezTo>
                    <a:pt x="76772" y="6847"/>
                    <a:pt x="76830" y="6855"/>
                    <a:pt x="76889" y="6855"/>
                  </a:cubicBezTo>
                  <a:cubicBezTo>
                    <a:pt x="76947" y="6855"/>
                    <a:pt x="77005" y="6847"/>
                    <a:pt x="77055" y="6830"/>
                  </a:cubicBezTo>
                  <a:lnTo>
                    <a:pt x="79490" y="5429"/>
                  </a:lnTo>
                  <a:cubicBezTo>
                    <a:pt x="79590" y="5363"/>
                    <a:pt x="79590" y="5296"/>
                    <a:pt x="79524" y="5229"/>
                  </a:cubicBezTo>
                  <a:lnTo>
                    <a:pt x="77189" y="3895"/>
                  </a:lnTo>
                  <a:cubicBezTo>
                    <a:pt x="77139" y="3862"/>
                    <a:pt x="77080" y="3845"/>
                    <a:pt x="77022" y="3845"/>
                  </a:cubicBezTo>
                  <a:close/>
                  <a:moveTo>
                    <a:pt x="66786" y="6113"/>
                  </a:moveTo>
                  <a:cubicBezTo>
                    <a:pt x="66723" y="6113"/>
                    <a:pt x="66665" y="6130"/>
                    <a:pt x="66615" y="6163"/>
                  </a:cubicBezTo>
                  <a:lnTo>
                    <a:pt x="64213" y="7531"/>
                  </a:lnTo>
                  <a:cubicBezTo>
                    <a:pt x="64113" y="7598"/>
                    <a:pt x="64079" y="7698"/>
                    <a:pt x="64179" y="7731"/>
                  </a:cubicBezTo>
                  <a:lnTo>
                    <a:pt x="64813" y="8098"/>
                  </a:lnTo>
                  <a:cubicBezTo>
                    <a:pt x="64863" y="8131"/>
                    <a:pt x="64922" y="8148"/>
                    <a:pt x="64980" y="8148"/>
                  </a:cubicBezTo>
                  <a:cubicBezTo>
                    <a:pt x="65038" y="8148"/>
                    <a:pt x="65097" y="8131"/>
                    <a:pt x="65147" y="8098"/>
                  </a:cubicBezTo>
                  <a:lnTo>
                    <a:pt x="67549" y="6697"/>
                  </a:lnTo>
                  <a:cubicBezTo>
                    <a:pt x="67682" y="6664"/>
                    <a:pt x="67682" y="6563"/>
                    <a:pt x="67582" y="6497"/>
                  </a:cubicBezTo>
                  <a:lnTo>
                    <a:pt x="66981" y="6163"/>
                  </a:lnTo>
                  <a:cubicBezTo>
                    <a:pt x="66915" y="6130"/>
                    <a:pt x="66848" y="6113"/>
                    <a:pt x="66786" y="6113"/>
                  </a:cubicBezTo>
                  <a:close/>
                  <a:moveTo>
                    <a:pt x="83860" y="3736"/>
                  </a:moveTo>
                  <a:cubicBezTo>
                    <a:pt x="83802" y="3736"/>
                    <a:pt x="83743" y="3745"/>
                    <a:pt x="83693" y="3761"/>
                  </a:cubicBezTo>
                  <a:lnTo>
                    <a:pt x="81258" y="5162"/>
                  </a:lnTo>
                  <a:cubicBezTo>
                    <a:pt x="81158" y="5229"/>
                    <a:pt x="81158" y="5329"/>
                    <a:pt x="81258" y="5363"/>
                  </a:cubicBezTo>
                  <a:lnTo>
                    <a:pt x="81225" y="5396"/>
                  </a:lnTo>
                  <a:lnTo>
                    <a:pt x="86862" y="8632"/>
                  </a:lnTo>
                  <a:cubicBezTo>
                    <a:pt x="86912" y="8648"/>
                    <a:pt x="86971" y="8657"/>
                    <a:pt x="87029" y="8657"/>
                  </a:cubicBezTo>
                  <a:cubicBezTo>
                    <a:pt x="87087" y="8657"/>
                    <a:pt x="87146" y="8648"/>
                    <a:pt x="87196" y="8632"/>
                  </a:cubicBezTo>
                  <a:lnTo>
                    <a:pt x="89631" y="7231"/>
                  </a:lnTo>
                  <a:cubicBezTo>
                    <a:pt x="89731" y="7164"/>
                    <a:pt x="89731" y="7064"/>
                    <a:pt x="89664" y="6997"/>
                  </a:cubicBezTo>
                  <a:lnTo>
                    <a:pt x="84027" y="3761"/>
                  </a:lnTo>
                  <a:cubicBezTo>
                    <a:pt x="83977" y="3745"/>
                    <a:pt x="83919" y="3736"/>
                    <a:pt x="83860" y="3736"/>
                  </a:cubicBezTo>
                  <a:close/>
                  <a:moveTo>
                    <a:pt x="80324" y="5746"/>
                  </a:moveTo>
                  <a:cubicBezTo>
                    <a:pt x="80266" y="5746"/>
                    <a:pt x="80208" y="5763"/>
                    <a:pt x="80158" y="5796"/>
                  </a:cubicBezTo>
                  <a:lnTo>
                    <a:pt x="77722" y="7197"/>
                  </a:lnTo>
                  <a:cubicBezTo>
                    <a:pt x="77622" y="7264"/>
                    <a:pt x="77622" y="7331"/>
                    <a:pt x="77722" y="7397"/>
                  </a:cubicBezTo>
                  <a:lnTo>
                    <a:pt x="80024" y="8732"/>
                  </a:lnTo>
                  <a:cubicBezTo>
                    <a:pt x="80091" y="8765"/>
                    <a:pt x="80158" y="8782"/>
                    <a:pt x="80220" y="8782"/>
                  </a:cubicBezTo>
                  <a:cubicBezTo>
                    <a:pt x="80283" y="8782"/>
                    <a:pt x="80341" y="8765"/>
                    <a:pt x="80391" y="8732"/>
                  </a:cubicBezTo>
                  <a:lnTo>
                    <a:pt x="82793" y="7331"/>
                  </a:lnTo>
                  <a:cubicBezTo>
                    <a:pt x="82926" y="7264"/>
                    <a:pt x="82926" y="7197"/>
                    <a:pt x="82793" y="7131"/>
                  </a:cubicBezTo>
                  <a:lnTo>
                    <a:pt x="80491" y="5796"/>
                  </a:lnTo>
                  <a:cubicBezTo>
                    <a:pt x="80441" y="5763"/>
                    <a:pt x="80383" y="5746"/>
                    <a:pt x="80324" y="5746"/>
                  </a:cubicBezTo>
                  <a:close/>
                  <a:moveTo>
                    <a:pt x="73486" y="5905"/>
                  </a:moveTo>
                  <a:cubicBezTo>
                    <a:pt x="73428" y="5905"/>
                    <a:pt x="73369" y="5913"/>
                    <a:pt x="73319" y="5930"/>
                  </a:cubicBezTo>
                  <a:lnTo>
                    <a:pt x="70884" y="7331"/>
                  </a:lnTo>
                  <a:cubicBezTo>
                    <a:pt x="70784" y="7397"/>
                    <a:pt x="70784" y="7497"/>
                    <a:pt x="70884" y="7531"/>
                  </a:cubicBezTo>
                  <a:lnTo>
                    <a:pt x="73186" y="8865"/>
                  </a:lnTo>
                  <a:cubicBezTo>
                    <a:pt x="73236" y="8898"/>
                    <a:pt x="73294" y="8915"/>
                    <a:pt x="73353" y="8915"/>
                  </a:cubicBezTo>
                  <a:cubicBezTo>
                    <a:pt x="73411" y="8915"/>
                    <a:pt x="73469" y="8898"/>
                    <a:pt x="73519" y="8865"/>
                  </a:cubicBezTo>
                  <a:lnTo>
                    <a:pt x="75955" y="7464"/>
                  </a:lnTo>
                  <a:cubicBezTo>
                    <a:pt x="76055" y="7431"/>
                    <a:pt x="76055" y="7331"/>
                    <a:pt x="75988" y="7264"/>
                  </a:cubicBezTo>
                  <a:lnTo>
                    <a:pt x="73653" y="5930"/>
                  </a:lnTo>
                  <a:cubicBezTo>
                    <a:pt x="73603" y="5913"/>
                    <a:pt x="73544" y="5905"/>
                    <a:pt x="73486" y="5905"/>
                  </a:cubicBezTo>
                  <a:close/>
                  <a:moveTo>
                    <a:pt x="83627" y="7673"/>
                  </a:moveTo>
                  <a:cubicBezTo>
                    <a:pt x="83568" y="7673"/>
                    <a:pt x="83510" y="7681"/>
                    <a:pt x="83460" y="7698"/>
                  </a:cubicBezTo>
                  <a:lnTo>
                    <a:pt x="81025" y="9099"/>
                  </a:lnTo>
                  <a:cubicBezTo>
                    <a:pt x="80925" y="9165"/>
                    <a:pt x="80925" y="9265"/>
                    <a:pt x="81025" y="9299"/>
                  </a:cubicBezTo>
                  <a:lnTo>
                    <a:pt x="83326" y="10633"/>
                  </a:lnTo>
                  <a:cubicBezTo>
                    <a:pt x="83377" y="10666"/>
                    <a:pt x="83435" y="10683"/>
                    <a:pt x="83493" y="10683"/>
                  </a:cubicBezTo>
                  <a:cubicBezTo>
                    <a:pt x="83552" y="10683"/>
                    <a:pt x="83610" y="10666"/>
                    <a:pt x="83660" y="10633"/>
                  </a:cubicBezTo>
                  <a:lnTo>
                    <a:pt x="86095" y="9232"/>
                  </a:lnTo>
                  <a:cubicBezTo>
                    <a:pt x="86195" y="9199"/>
                    <a:pt x="86195" y="9099"/>
                    <a:pt x="86128" y="9032"/>
                  </a:cubicBezTo>
                  <a:lnTo>
                    <a:pt x="83793" y="7698"/>
                  </a:lnTo>
                  <a:cubicBezTo>
                    <a:pt x="83743" y="7681"/>
                    <a:pt x="83685" y="7673"/>
                    <a:pt x="83627" y="7673"/>
                  </a:cubicBezTo>
                  <a:close/>
                  <a:moveTo>
                    <a:pt x="76788" y="7781"/>
                  </a:moveTo>
                  <a:cubicBezTo>
                    <a:pt x="76730" y="7781"/>
                    <a:pt x="76672" y="7798"/>
                    <a:pt x="76622" y="7831"/>
                  </a:cubicBezTo>
                  <a:lnTo>
                    <a:pt x="74187" y="9232"/>
                  </a:lnTo>
                  <a:cubicBezTo>
                    <a:pt x="74087" y="9299"/>
                    <a:pt x="74087" y="9399"/>
                    <a:pt x="74187" y="9432"/>
                  </a:cubicBezTo>
                  <a:lnTo>
                    <a:pt x="76488" y="10766"/>
                  </a:lnTo>
                  <a:cubicBezTo>
                    <a:pt x="76538" y="10800"/>
                    <a:pt x="76597" y="10817"/>
                    <a:pt x="76659" y="10817"/>
                  </a:cubicBezTo>
                  <a:cubicBezTo>
                    <a:pt x="76722" y="10817"/>
                    <a:pt x="76788" y="10800"/>
                    <a:pt x="76855" y="10766"/>
                  </a:cubicBezTo>
                  <a:lnTo>
                    <a:pt x="79257" y="9365"/>
                  </a:lnTo>
                  <a:cubicBezTo>
                    <a:pt x="79357" y="9332"/>
                    <a:pt x="79357" y="9232"/>
                    <a:pt x="79290" y="9165"/>
                  </a:cubicBezTo>
                  <a:lnTo>
                    <a:pt x="76955" y="7831"/>
                  </a:lnTo>
                  <a:cubicBezTo>
                    <a:pt x="76905" y="7798"/>
                    <a:pt x="76847" y="7781"/>
                    <a:pt x="76788" y="7781"/>
                  </a:cubicBezTo>
                  <a:close/>
                  <a:moveTo>
                    <a:pt x="69950" y="7948"/>
                  </a:moveTo>
                  <a:cubicBezTo>
                    <a:pt x="69892" y="7948"/>
                    <a:pt x="69834" y="7964"/>
                    <a:pt x="69783" y="7998"/>
                  </a:cubicBezTo>
                  <a:lnTo>
                    <a:pt x="67348" y="9365"/>
                  </a:lnTo>
                  <a:cubicBezTo>
                    <a:pt x="67248" y="9432"/>
                    <a:pt x="67248" y="9532"/>
                    <a:pt x="67348" y="9566"/>
                  </a:cubicBezTo>
                  <a:lnTo>
                    <a:pt x="69683" y="10900"/>
                  </a:lnTo>
                  <a:cubicBezTo>
                    <a:pt x="69733" y="10933"/>
                    <a:pt x="69792" y="10950"/>
                    <a:pt x="69850" y="10950"/>
                  </a:cubicBezTo>
                  <a:cubicBezTo>
                    <a:pt x="69909" y="10950"/>
                    <a:pt x="69967" y="10933"/>
                    <a:pt x="70017" y="10900"/>
                  </a:cubicBezTo>
                  <a:lnTo>
                    <a:pt x="72452" y="9532"/>
                  </a:lnTo>
                  <a:cubicBezTo>
                    <a:pt x="72552" y="9466"/>
                    <a:pt x="72552" y="9365"/>
                    <a:pt x="72452" y="9332"/>
                  </a:cubicBezTo>
                  <a:lnTo>
                    <a:pt x="70117" y="7998"/>
                  </a:lnTo>
                  <a:cubicBezTo>
                    <a:pt x="70067" y="7964"/>
                    <a:pt x="70009" y="7948"/>
                    <a:pt x="69950" y="7948"/>
                  </a:cubicBezTo>
                  <a:close/>
                  <a:moveTo>
                    <a:pt x="61674" y="8081"/>
                  </a:moveTo>
                  <a:cubicBezTo>
                    <a:pt x="61611" y="8081"/>
                    <a:pt x="61544" y="8098"/>
                    <a:pt x="61478" y="8131"/>
                  </a:cubicBezTo>
                  <a:lnTo>
                    <a:pt x="59076" y="9532"/>
                  </a:lnTo>
                  <a:cubicBezTo>
                    <a:pt x="58942" y="9599"/>
                    <a:pt x="58942" y="9699"/>
                    <a:pt x="59042" y="9732"/>
                  </a:cubicBezTo>
                  <a:lnTo>
                    <a:pt x="61377" y="11067"/>
                  </a:lnTo>
                  <a:cubicBezTo>
                    <a:pt x="61428" y="11100"/>
                    <a:pt x="61486" y="11117"/>
                    <a:pt x="61544" y="11117"/>
                  </a:cubicBezTo>
                  <a:cubicBezTo>
                    <a:pt x="61603" y="11117"/>
                    <a:pt x="61661" y="11100"/>
                    <a:pt x="61711" y="11067"/>
                  </a:cubicBezTo>
                  <a:lnTo>
                    <a:pt x="64146" y="9666"/>
                  </a:lnTo>
                  <a:cubicBezTo>
                    <a:pt x="64246" y="9599"/>
                    <a:pt x="64246" y="9532"/>
                    <a:pt x="64146" y="9466"/>
                  </a:cubicBezTo>
                  <a:lnTo>
                    <a:pt x="61844" y="8131"/>
                  </a:lnTo>
                  <a:cubicBezTo>
                    <a:pt x="61794" y="8098"/>
                    <a:pt x="61736" y="8081"/>
                    <a:pt x="61674" y="8081"/>
                  </a:cubicBezTo>
                  <a:close/>
                  <a:moveTo>
                    <a:pt x="90461" y="7547"/>
                  </a:moveTo>
                  <a:cubicBezTo>
                    <a:pt x="90398" y="7547"/>
                    <a:pt x="90331" y="7564"/>
                    <a:pt x="90265" y="7598"/>
                  </a:cubicBezTo>
                  <a:lnTo>
                    <a:pt x="87863" y="8999"/>
                  </a:lnTo>
                  <a:cubicBezTo>
                    <a:pt x="87763" y="9032"/>
                    <a:pt x="87763" y="9132"/>
                    <a:pt x="87830" y="9199"/>
                  </a:cubicBezTo>
                  <a:lnTo>
                    <a:pt x="93467" y="12434"/>
                  </a:lnTo>
                  <a:cubicBezTo>
                    <a:pt x="93517" y="12451"/>
                    <a:pt x="93575" y="12459"/>
                    <a:pt x="93634" y="12459"/>
                  </a:cubicBezTo>
                  <a:cubicBezTo>
                    <a:pt x="93692" y="12459"/>
                    <a:pt x="93751" y="12451"/>
                    <a:pt x="93801" y="12434"/>
                  </a:cubicBezTo>
                  <a:lnTo>
                    <a:pt x="96236" y="11033"/>
                  </a:lnTo>
                  <a:cubicBezTo>
                    <a:pt x="96336" y="10967"/>
                    <a:pt x="96336" y="10867"/>
                    <a:pt x="96269" y="10800"/>
                  </a:cubicBezTo>
                  <a:lnTo>
                    <a:pt x="96269" y="10800"/>
                  </a:lnTo>
                  <a:lnTo>
                    <a:pt x="96236" y="10833"/>
                  </a:lnTo>
                  <a:lnTo>
                    <a:pt x="90632" y="7598"/>
                  </a:lnTo>
                  <a:cubicBezTo>
                    <a:pt x="90582" y="7564"/>
                    <a:pt x="90523" y="7547"/>
                    <a:pt x="90461" y="7547"/>
                  </a:cubicBezTo>
                  <a:close/>
                  <a:moveTo>
                    <a:pt x="86946" y="9582"/>
                  </a:moveTo>
                  <a:cubicBezTo>
                    <a:pt x="86887" y="9582"/>
                    <a:pt x="86829" y="9599"/>
                    <a:pt x="86762" y="9632"/>
                  </a:cubicBezTo>
                  <a:lnTo>
                    <a:pt x="84361" y="11000"/>
                  </a:lnTo>
                  <a:cubicBezTo>
                    <a:pt x="84260" y="11067"/>
                    <a:pt x="84227" y="11167"/>
                    <a:pt x="84327" y="11200"/>
                  </a:cubicBezTo>
                  <a:lnTo>
                    <a:pt x="86662" y="12534"/>
                  </a:lnTo>
                  <a:cubicBezTo>
                    <a:pt x="86712" y="12568"/>
                    <a:pt x="86771" y="12584"/>
                    <a:pt x="86829" y="12584"/>
                  </a:cubicBezTo>
                  <a:cubicBezTo>
                    <a:pt x="86887" y="12584"/>
                    <a:pt x="86946" y="12568"/>
                    <a:pt x="86996" y="12534"/>
                  </a:cubicBezTo>
                  <a:lnTo>
                    <a:pt x="89431" y="11167"/>
                  </a:lnTo>
                  <a:cubicBezTo>
                    <a:pt x="89531" y="11100"/>
                    <a:pt x="89531" y="11000"/>
                    <a:pt x="89431" y="10967"/>
                  </a:cubicBezTo>
                  <a:lnTo>
                    <a:pt x="87129" y="9632"/>
                  </a:lnTo>
                  <a:cubicBezTo>
                    <a:pt x="87062" y="9599"/>
                    <a:pt x="87004" y="9582"/>
                    <a:pt x="86946" y="9582"/>
                  </a:cubicBezTo>
                  <a:close/>
                  <a:moveTo>
                    <a:pt x="80091" y="9716"/>
                  </a:moveTo>
                  <a:cubicBezTo>
                    <a:pt x="80032" y="9716"/>
                    <a:pt x="79974" y="9732"/>
                    <a:pt x="79924" y="9766"/>
                  </a:cubicBezTo>
                  <a:lnTo>
                    <a:pt x="77489" y="11167"/>
                  </a:lnTo>
                  <a:cubicBezTo>
                    <a:pt x="77389" y="11233"/>
                    <a:pt x="77389" y="11300"/>
                    <a:pt x="77489" y="11367"/>
                  </a:cubicBezTo>
                  <a:lnTo>
                    <a:pt x="79791" y="12701"/>
                  </a:lnTo>
                  <a:cubicBezTo>
                    <a:pt x="79841" y="12735"/>
                    <a:pt x="79899" y="12751"/>
                    <a:pt x="79962" y="12751"/>
                  </a:cubicBezTo>
                  <a:cubicBezTo>
                    <a:pt x="80024" y="12751"/>
                    <a:pt x="80091" y="12735"/>
                    <a:pt x="80158" y="12701"/>
                  </a:cubicBezTo>
                  <a:lnTo>
                    <a:pt x="82559" y="11300"/>
                  </a:lnTo>
                  <a:cubicBezTo>
                    <a:pt x="82659" y="11233"/>
                    <a:pt x="82659" y="11167"/>
                    <a:pt x="82593" y="11100"/>
                  </a:cubicBezTo>
                  <a:lnTo>
                    <a:pt x="80258" y="9766"/>
                  </a:lnTo>
                  <a:cubicBezTo>
                    <a:pt x="80208" y="9732"/>
                    <a:pt x="80149" y="9716"/>
                    <a:pt x="80091" y="9716"/>
                  </a:cubicBezTo>
                  <a:close/>
                  <a:moveTo>
                    <a:pt x="73226" y="9861"/>
                  </a:moveTo>
                  <a:cubicBezTo>
                    <a:pt x="73176" y="9861"/>
                    <a:pt x="73128" y="9871"/>
                    <a:pt x="73086" y="9899"/>
                  </a:cubicBezTo>
                  <a:lnTo>
                    <a:pt x="70651" y="11300"/>
                  </a:lnTo>
                  <a:cubicBezTo>
                    <a:pt x="70551" y="11367"/>
                    <a:pt x="70551" y="11434"/>
                    <a:pt x="70651" y="11500"/>
                  </a:cubicBezTo>
                  <a:lnTo>
                    <a:pt x="72952" y="12835"/>
                  </a:lnTo>
                  <a:cubicBezTo>
                    <a:pt x="73002" y="12868"/>
                    <a:pt x="73061" y="12885"/>
                    <a:pt x="73123" y="12885"/>
                  </a:cubicBezTo>
                  <a:cubicBezTo>
                    <a:pt x="73186" y="12885"/>
                    <a:pt x="73253" y="12868"/>
                    <a:pt x="73319" y="12835"/>
                  </a:cubicBezTo>
                  <a:lnTo>
                    <a:pt x="75721" y="11434"/>
                  </a:lnTo>
                  <a:cubicBezTo>
                    <a:pt x="75821" y="11367"/>
                    <a:pt x="75821" y="11300"/>
                    <a:pt x="75721" y="11233"/>
                  </a:cubicBezTo>
                  <a:lnTo>
                    <a:pt x="73419" y="9899"/>
                  </a:lnTo>
                  <a:cubicBezTo>
                    <a:pt x="73362" y="9880"/>
                    <a:pt x="73293" y="9861"/>
                    <a:pt x="73226" y="9861"/>
                  </a:cubicBezTo>
                  <a:close/>
                  <a:moveTo>
                    <a:pt x="58138" y="10141"/>
                  </a:moveTo>
                  <a:cubicBezTo>
                    <a:pt x="58075" y="10141"/>
                    <a:pt x="58008" y="10149"/>
                    <a:pt x="57942" y="10166"/>
                  </a:cubicBezTo>
                  <a:lnTo>
                    <a:pt x="55540" y="11567"/>
                  </a:lnTo>
                  <a:cubicBezTo>
                    <a:pt x="55440" y="11634"/>
                    <a:pt x="55440" y="11734"/>
                    <a:pt x="55507" y="11767"/>
                  </a:cubicBezTo>
                  <a:lnTo>
                    <a:pt x="57842" y="13101"/>
                  </a:lnTo>
                  <a:cubicBezTo>
                    <a:pt x="57892" y="13135"/>
                    <a:pt x="57950" y="13152"/>
                    <a:pt x="58008" y="13152"/>
                  </a:cubicBezTo>
                  <a:cubicBezTo>
                    <a:pt x="58067" y="13152"/>
                    <a:pt x="58125" y="13135"/>
                    <a:pt x="58175" y="13101"/>
                  </a:cubicBezTo>
                  <a:lnTo>
                    <a:pt x="60610" y="11700"/>
                  </a:lnTo>
                  <a:cubicBezTo>
                    <a:pt x="60710" y="11634"/>
                    <a:pt x="60710" y="11567"/>
                    <a:pt x="60610" y="11500"/>
                  </a:cubicBezTo>
                  <a:lnTo>
                    <a:pt x="58309" y="10166"/>
                  </a:lnTo>
                  <a:cubicBezTo>
                    <a:pt x="58259" y="10149"/>
                    <a:pt x="58200" y="10141"/>
                    <a:pt x="58138" y="10141"/>
                  </a:cubicBezTo>
                  <a:close/>
                  <a:moveTo>
                    <a:pt x="65717" y="10411"/>
                  </a:moveTo>
                  <a:cubicBezTo>
                    <a:pt x="65642" y="10411"/>
                    <a:pt x="65572" y="10427"/>
                    <a:pt x="65514" y="10466"/>
                  </a:cubicBezTo>
                  <a:lnTo>
                    <a:pt x="63079" y="11867"/>
                  </a:lnTo>
                  <a:cubicBezTo>
                    <a:pt x="62979" y="11901"/>
                    <a:pt x="62979" y="12001"/>
                    <a:pt x="63079" y="12067"/>
                  </a:cubicBezTo>
                  <a:lnTo>
                    <a:pt x="65380" y="13402"/>
                  </a:lnTo>
                  <a:cubicBezTo>
                    <a:pt x="65447" y="13418"/>
                    <a:pt x="65514" y="13427"/>
                    <a:pt x="65576" y="13427"/>
                  </a:cubicBezTo>
                  <a:cubicBezTo>
                    <a:pt x="65639" y="13427"/>
                    <a:pt x="65697" y="13418"/>
                    <a:pt x="65747" y="13402"/>
                  </a:cubicBezTo>
                  <a:lnTo>
                    <a:pt x="68149" y="12001"/>
                  </a:lnTo>
                  <a:cubicBezTo>
                    <a:pt x="68249" y="11934"/>
                    <a:pt x="68282" y="11834"/>
                    <a:pt x="68182" y="11767"/>
                  </a:cubicBezTo>
                  <a:lnTo>
                    <a:pt x="65881" y="10433"/>
                  </a:lnTo>
                  <a:cubicBezTo>
                    <a:pt x="65825" y="10419"/>
                    <a:pt x="65770" y="10411"/>
                    <a:pt x="65717" y="10411"/>
                  </a:cubicBezTo>
                  <a:close/>
                  <a:moveTo>
                    <a:pt x="90231" y="11484"/>
                  </a:moveTo>
                  <a:cubicBezTo>
                    <a:pt x="90173" y="11484"/>
                    <a:pt x="90115" y="11500"/>
                    <a:pt x="90065" y="11534"/>
                  </a:cubicBezTo>
                  <a:lnTo>
                    <a:pt x="87630" y="12935"/>
                  </a:lnTo>
                  <a:cubicBezTo>
                    <a:pt x="87529" y="13001"/>
                    <a:pt x="87529" y="13068"/>
                    <a:pt x="87630" y="13135"/>
                  </a:cubicBezTo>
                  <a:lnTo>
                    <a:pt x="89931" y="14469"/>
                  </a:lnTo>
                  <a:cubicBezTo>
                    <a:pt x="89981" y="14486"/>
                    <a:pt x="90040" y="14494"/>
                    <a:pt x="90098" y="14494"/>
                  </a:cubicBezTo>
                  <a:cubicBezTo>
                    <a:pt x="90156" y="14494"/>
                    <a:pt x="90215" y="14486"/>
                    <a:pt x="90265" y="14469"/>
                  </a:cubicBezTo>
                  <a:lnTo>
                    <a:pt x="92700" y="13068"/>
                  </a:lnTo>
                  <a:cubicBezTo>
                    <a:pt x="92800" y="13001"/>
                    <a:pt x="92800" y="12901"/>
                    <a:pt x="92700" y="12835"/>
                  </a:cubicBezTo>
                  <a:lnTo>
                    <a:pt x="90398" y="11534"/>
                  </a:lnTo>
                  <a:cubicBezTo>
                    <a:pt x="90348" y="11500"/>
                    <a:pt x="90290" y="11484"/>
                    <a:pt x="90231" y="11484"/>
                  </a:cubicBezTo>
                  <a:close/>
                  <a:moveTo>
                    <a:pt x="83393" y="11617"/>
                  </a:moveTo>
                  <a:cubicBezTo>
                    <a:pt x="83335" y="11617"/>
                    <a:pt x="83276" y="11634"/>
                    <a:pt x="83226" y="11667"/>
                  </a:cubicBezTo>
                  <a:lnTo>
                    <a:pt x="80791" y="13068"/>
                  </a:lnTo>
                  <a:cubicBezTo>
                    <a:pt x="80691" y="13135"/>
                    <a:pt x="80691" y="13202"/>
                    <a:pt x="80791" y="13268"/>
                  </a:cubicBezTo>
                  <a:lnTo>
                    <a:pt x="83126" y="14603"/>
                  </a:lnTo>
                  <a:cubicBezTo>
                    <a:pt x="83176" y="14619"/>
                    <a:pt x="83235" y="14628"/>
                    <a:pt x="83293" y="14628"/>
                  </a:cubicBezTo>
                  <a:cubicBezTo>
                    <a:pt x="83351" y="14628"/>
                    <a:pt x="83410" y="14619"/>
                    <a:pt x="83460" y="14603"/>
                  </a:cubicBezTo>
                  <a:lnTo>
                    <a:pt x="85895" y="13202"/>
                  </a:lnTo>
                  <a:cubicBezTo>
                    <a:pt x="85995" y="13135"/>
                    <a:pt x="85995" y="13068"/>
                    <a:pt x="85895" y="13001"/>
                  </a:cubicBezTo>
                  <a:lnTo>
                    <a:pt x="83560" y="11667"/>
                  </a:lnTo>
                  <a:cubicBezTo>
                    <a:pt x="83510" y="11634"/>
                    <a:pt x="83452" y="11617"/>
                    <a:pt x="83393" y="11617"/>
                  </a:cubicBezTo>
                  <a:close/>
                  <a:moveTo>
                    <a:pt x="76555" y="11751"/>
                  </a:moveTo>
                  <a:cubicBezTo>
                    <a:pt x="76497" y="11751"/>
                    <a:pt x="76438" y="11767"/>
                    <a:pt x="76388" y="11801"/>
                  </a:cubicBezTo>
                  <a:lnTo>
                    <a:pt x="73953" y="13202"/>
                  </a:lnTo>
                  <a:cubicBezTo>
                    <a:pt x="73853" y="13268"/>
                    <a:pt x="73853" y="13335"/>
                    <a:pt x="73953" y="13402"/>
                  </a:cubicBezTo>
                  <a:lnTo>
                    <a:pt x="76255" y="14736"/>
                  </a:lnTo>
                  <a:cubicBezTo>
                    <a:pt x="76305" y="14753"/>
                    <a:pt x="76363" y="14761"/>
                    <a:pt x="76426" y="14761"/>
                  </a:cubicBezTo>
                  <a:cubicBezTo>
                    <a:pt x="76488" y="14761"/>
                    <a:pt x="76555" y="14753"/>
                    <a:pt x="76622" y="14736"/>
                  </a:cubicBezTo>
                  <a:lnTo>
                    <a:pt x="79023" y="13335"/>
                  </a:lnTo>
                  <a:cubicBezTo>
                    <a:pt x="79123" y="13268"/>
                    <a:pt x="79157" y="13202"/>
                    <a:pt x="79057" y="13135"/>
                  </a:cubicBezTo>
                  <a:lnTo>
                    <a:pt x="76722" y="11801"/>
                  </a:lnTo>
                  <a:cubicBezTo>
                    <a:pt x="76672" y="11767"/>
                    <a:pt x="76613" y="11751"/>
                    <a:pt x="76555" y="11751"/>
                  </a:cubicBezTo>
                  <a:close/>
                  <a:moveTo>
                    <a:pt x="54606" y="12176"/>
                  </a:moveTo>
                  <a:cubicBezTo>
                    <a:pt x="54548" y="12176"/>
                    <a:pt x="54489" y="12184"/>
                    <a:pt x="54439" y="12201"/>
                  </a:cubicBezTo>
                  <a:lnTo>
                    <a:pt x="52004" y="13602"/>
                  </a:lnTo>
                  <a:cubicBezTo>
                    <a:pt x="51904" y="13669"/>
                    <a:pt x="51904" y="13769"/>
                    <a:pt x="51971" y="13802"/>
                  </a:cubicBezTo>
                  <a:lnTo>
                    <a:pt x="54306" y="15136"/>
                  </a:lnTo>
                  <a:cubicBezTo>
                    <a:pt x="54356" y="15170"/>
                    <a:pt x="54414" y="15186"/>
                    <a:pt x="54473" y="15186"/>
                  </a:cubicBezTo>
                  <a:cubicBezTo>
                    <a:pt x="54531" y="15186"/>
                    <a:pt x="54589" y="15170"/>
                    <a:pt x="54639" y="15136"/>
                  </a:cubicBezTo>
                  <a:lnTo>
                    <a:pt x="57074" y="13769"/>
                  </a:lnTo>
                  <a:cubicBezTo>
                    <a:pt x="57174" y="13702"/>
                    <a:pt x="57174" y="13602"/>
                    <a:pt x="57074" y="13535"/>
                  </a:cubicBezTo>
                  <a:lnTo>
                    <a:pt x="54773" y="12201"/>
                  </a:lnTo>
                  <a:cubicBezTo>
                    <a:pt x="54723" y="12184"/>
                    <a:pt x="54664" y="12176"/>
                    <a:pt x="54606" y="12176"/>
                  </a:cubicBezTo>
                  <a:close/>
                  <a:moveTo>
                    <a:pt x="68983" y="12318"/>
                  </a:moveTo>
                  <a:cubicBezTo>
                    <a:pt x="68925" y="12318"/>
                    <a:pt x="68866" y="12334"/>
                    <a:pt x="68816" y="12368"/>
                  </a:cubicBezTo>
                  <a:lnTo>
                    <a:pt x="66381" y="13769"/>
                  </a:lnTo>
                  <a:cubicBezTo>
                    <a:pt x="66281" y="13835"/>
                    <a:pt x="66281" y="13902"/>
                    <a:pt x="66381" y="13969"/>
                  </a:cubicBezTo>
                  <a:lnTo>
                    <a:pt x="68683" y="15303"/>
                  </a:lnTo>
                  <a:cubicBezTo>
                    <a:pt x="68725" y="15331"/>
                    <a:pt x="68773" y="15342"/>
                    <a:pt x="68822" y="15342"/>
                  </a:cubicBezTo>
                  <a:cubicBezTo>
                    <a:pt x="68890" y="15342"/>
                    <a:pt x="68958" y="15322"/>
                    <a:pt x="69016" y="15303"/>
                  </a:cubicBezTo>
                  <a:lnTo>
                    <a:pt x="71451" y="13902"/>
                  </a:lnTo>
                  <a:cubicBezTo>
                    <a:pt x="71551" y="13835"/>
                    <a:pt x="71551" y="13735"/>
                    <a:pt x="71485" y="13702"/>
                  </a:cubicBezTo>
                  <a:lnTo>
                    <a:pt x="69150" y="12368"/>
                  </a:lnTo>
                  <a:cubicBezTo>
                    <a:pt x="69100" y="12334"/>
                    <a:pt x="69041" y="12318"/>
                    <a:pt x="68983" y="12318"/>
                  </a:cubicBezTo>
                  <a:close/>
                  <a:moveTo>
                    <a:pt x="62174" y="12451"/>
                  </a:moveTo>
                  <a:cubicBezTo>
                    <a:pt x="62111" y="12451"/>
                    <a:pt x="62045" y="12468"/>
                    <a:pt x="61978" y="12501"/>
                  </a:cubicBezTo>
                  <a:lnTo>
                    <a:pt x="59576" y="13902"/>
                  </a:lnTo>
                  <a:cubicBezTo>
                    <a:pt x="59443" y="13935"/>
                    <a:pt x="59443" y="14035"/>
                    <a:pt x="59576" y="14102"/>
                  </a:cubicBezTo>
                  <a:lnTo>
                    <a:pt x="61878" y="15436"/>
                  </a:lnTo>
                  <a:cubicBezTo>
                    <a:pt x="61928" y="15453"/>
                    <a:pt x="61986" y="15462"/>
                    <a:pt x="62045" y="15462"/>
                  </a:cubicBezTo>
                  <a:cubicBezTo>
                    <a:pt x="62103" y="15462"/>
                    <a:pt x="62161" y="15453"/>
                    <a:pt x="62211" y="15436"/>
                  </a:cubicBezTo>
                  <a:lnTo>
                    <a:pt x="64646" y="14035"/>
                  </a:lnTo>
                  <a:cubicBezTo>
                    <a:pt x="64747" y="13969"/>
                    <a:pt x="64747" y="13869"/>
                    <a:pt x="64680" y="13835"/>
                  </a:cubicBezTo>
                  <a:lnTo>
                    <a:pt x="62345" y="12501"/>
                  </a:lnTo>
                  <a:cubicBezTo>
                    <a:pt x="62295" y="12468"/>
                    <a:pt x="62236" y="12451"/>
                    <a:pt x="62174" y="12451"/>
                  </a:cubicBezTo>
                  <a:close/>
                  <a:moveTo>
                    <a:pt x="79862" y="13677"/>
                  </a:moveTo>
                  <a:cubicBezTo>
                    <a:pt x="79799" y="13677"/>
                    <a:pt x="79741" y="13685"/>
                    <a:pt x="79691" y="13702"/>
                  </a:cubicBezTo>
                  <a:lnTo>
                    <a:pt x="77255" y="15103"/>
                  </a:lnTo>
                  <a:cubicBezTo>
                    <a:pt x="77155" y="15170"/>
                    <a:pt x="77155" y="15270"/>
                    <a:pt x="77255" y="15303"/>
                  </a:cubicBezTo>
                  <a:lnTo>
                    <a:pt x="79557" y="16637"/>
                  </a:lnTo>
                  <a:cubicBezTo>
                    <a:pt x="79607" y="16671"/>
                    <a:pt x="79666" y="16687"/>
                    <a:pt x="79728" y="16687"/>
                  </a:cubicBezTo>
                  <a:cubicBezTo>
                    <a:pt x="79791" y="16687"/>
                    <a:pt x="79857" y="16671"/>
                    <a:pt x="79924" y="16637"/>
                  </a:cubicBezTo>
                  <a:lnTo>
                    <a:pt x="82326" y="15270"/>
                  </a:lnTo>
                  <a:cubicBezTo>
                    <a:pt x="82426" y="15203"/>
                    <a:pt x="82459" y="15103"/>
                    <a:pt x="82359" y="15036"/>
                  </a:cubicBezTo>
                  <a:lnTo>
                    <a:pt x="80057" y="13702"/>
                  </a:lnTo>
                  <a:cubicBezTo>
                    <a:pt x="79991" y="13685"/>
                    <a:pt x="79924" y="13677"/>
                    <a:pt x="79862" y="13677"/>
                  </a:cubicBezTo>
                  <a:close/>
                  <a:moveTo>
                    <a:pt x="65418" y="14352"/>
                  </a:moveTo>
                  <a:cubicBezTo>
                    <a:pt x="65355" y="14352"/>
                    <a:pt x="65297" y="14369"/>
                    <a:pt x="65247" y="14402"/>
                  </a:cubicBezTo>
                  <a:lnTo>
                    <a:pt x="62845" y="15770"/>
                  </a:lnTo>
                  <a:cubicBezTo>
                    <a:pt x="62745" y="15837"/>
                    <a:pt x="62712" y="15937"/>
                    <a:pt x="62812" y="16004"/>
                  </a:cubicBezTo>
                  <a:lnTo>
                    <a:pt x="65113" y="17338"/>
                  </a:lnTo>
                  <a:cubicBezTo>
                    <a:pt x="65180" y="17355"/>
                    <a:pt x="65247" y="17363"/>
                    <a:pt x="65314" y="17363"/>
                  </a:cubicBezTo>
                  <a:cubicBezTo>
                    <a:pt x="65380" y="17363"/>
                    <a:pt x="65447" y="17355"/>
                    <a:pt x="65514" y="17338"/>
                  </a:cubicBezTo>
                  <a:lnTo>
                    <a:pt x="67915" y="15937"/>
                  </a:lnTo>
                  <a:cubicBezTo>
                    <a:pt x="68016" y="15870"/>
                    <a:pt x="68016" y="15770"/>
                    <a:pt x="67915" y="15737"/>
                  </a:cubicBezTo>
                  <a:lnTo>
                    <a:pt x="65614" y="14402"/>
                  </a:lnTo>
                  <a:cubicBezTo>
                    <a:pt x="65547" y="14369"/>
                    <a:pt x="65480" y="14352"/>
                    <a:pt x="65418" y="14352"/>
                  </a:cubicBezTo>
                  <a:close/>
                  <a:moveTo>
                    <a:pt x="58613" y="14486"/>
                  </a:moveTo>
                  <a:cubicBezTo>
                    <a:pt x="58550" y="14486"/>
                    <a:pt x="58492" y="14502"/>
                    <a:pt x="58442" y="14536"/>
                  </a:cubicBezTo>
                  <a:lnTo>
                    <a:pt x="56040" y="15937"/>
                  </a:lnTo>
                  <a:cubicBezTo>
                    <a:pt x="55940" y="16004"/>
                    <a:pt x="55907" y="16070"/>
                    <a:pt x="56040" y="16137"/>
                  </a:cubicBezTo>
                  <a:lnTo>
                    <a:pt x="58342" y="17471"/>
                  </a:lnTo>
                  <a:cubicBezTo>
                    <a:pt x="58392" y="17488"/>
                    <a:pt x="58450" y="17496"/>
                    <a:pt x="58513" y="17496"/>
                  </a:cubicBezTo>
                  <a:cubicBezTo>
                    <a:pt x="58575" y="17496"/>
                    <a:pt x="58642" y="17488"/>
                    <a:pt x="58709" y="17471"/>
                  </a:cubicBezTo>
                  <a:lnTo>
                    <a:pt x="61111" y="16070"/>
                  </a:lnTo>
                  <a:cubicBezTo>
                    <a:pt x="61211" y="16004"/>
                    <a:pt x="61211" y="15937"/>
                    <a:pt x="61111" y="15870"/>
                  </a:cubicBezTo>
                  <a:lnTo>
                    <a:pt x="58809" y="14536"/>
                  </a:lnTo>
                  <a:cubicBezTo>
                    <a:pt x="58742" y="14502"/>
                    <a:pt x="58676" y="14486"/>
                    <a:pt x="58613" y="14486"/>
                  </a:cubicBezTo>
                  <a:close/>
                  <a:moveTo>
                    <a:pt x="50265" y="14653"/>
                  </a:moveTo>
                  <a:cubicBezTo>
                    <a:pt x="50203" y="14653"/>
                    <a:pt x="50136" y="14669"/>
                    <a:pt x="50069" y="14703"/>
                  </a:cubicBezTo>
                  <a:lnTo>
                    <a:pt x="47701" y="16137"/>
                  </a:lnTo>
                  <a:cubicBezTo>
                    <a:pt x="47601" y="16170"/>
                    <a:pt x="47568" y="16270"/>
                    <a:pt x="47668" y="16337"/>
                  </a:cubicBezTo>
                  <a:lnTo>
                    <a:pt x="49969" y="17638"/>
                  </a:lnTo>
                  <a:cubicBezTo>
                    <a:pt x="50036" y="17671"/>
                    <a:pt x="50103" y="17688"/>
                    <a:pt x="50165" y="17688"/>
                  </a:cubicBezTo>
                  <a:cubicBezTo>
                    <a:pt x="50228" y="17688"/>
                    <a:pt x="50286" y="17671"/>
                    <a:pt x="50336" y="17638"/>
                  </a:cubicBezTo>
                  <a:lnTo>
                    <a:pt x="52738" y="16237"/>
                  </a:lnTo>
                  <a:cubicBezTo>
                    <a:pt x="52838" y="16170"/>
                    <a:pt x="52871" y="16104"/>
                    <a:pt x="52738" y="16037"/>
                  </a:cubicBezTo>
                  <a:lnTo>
                    <a:pt x="50436" y="14703"/>
                  </a:lnTo>
                  <a:cubicBezTo>
                    <a:pt x="50386" y="14669"/>
                    <a:pt x="50328" y="14653"/>
                    <a:pt x="50265" y="14653"/>
                  </a:cubicBezTo>
                  <a:close/>
                  <a:moveTo>
                    <a:pt x="86696" y="13510"/>
                  </a:moveTo>
                  <a:cubicBezTo>
                    <a:pt x="86637" y="13510"/>
                    <a:pt x="86579" y="13518"/>
                    <a:pt x="86529" y="13535"/>
                  </a:cubicBezTo>
                  <a:lnTo>
                    <a:pt x="80591" y="16971"/>
                  </a:lnTo>
                  <a:cubicBezTo>
                    <a:pt x="80458" y="17038"/>
                    <a:pt x="80458" y="17138"/>
                    <a:pt x="80558" y="17171"/>
                  </a:cubicBezTo>
                  <a:lnTo>
                    <a:pt x="82859" y="18505"/>
                  </a:lnTo>
                  <a:cubicBezTo>
                    <a:pt x="82926" y="18539"/>
                    <a:pt x="82985" y="18555"/>
                    <a:pt x="83043" y="18555"/>
                  </a:cubicBezTo>
                  <a:cubicBezTo>
                    <a:pt x="83101" y="18555"/>
                    <a:pt x="83160" y="18539"/>
                    <a:pt x="83226" y="18505"/>
                  </a:cubicBezTo>
                  <a:lnTo>
                    <a:pt x="89164" y="15070"/>
                  </a:lnTo>
                  <a:cubicBezTo>
                    <a:pt x="89264" y="15036"/>
                    <a:pt x="89297" y="14936"/>
                    <a:pt x="89197" y="14869"/>
                  </a:cubicBezTo>
                  <a:lnTo>
                    <a:pt x="86862" y="13535"/>
                  </a:lnTo>
                  <a:cubicBezTo>
                    <a:pt x="86812" y="13518"/>
                    <a:pt x="86754" y="13510"/>
                    <a:pt x="86696" y="13510"/>
                  </a:cubicBezTo>
                  <a:close/>
                  <a:moveTo>
                    <a:pt x="61928" y="16387"/>
                  </a:moveTo>
                  <a:cubicBezTo>
                    <a:pt x="61869" y="16387"/>
                    <a:pt x="61811" y="16404"/>
                    <a:pt x="61744" y="16437"/>
                  </a:cubicBezTo>
                  <a:lnTo>
                    <a:pt x="59343" y="17838"/>
                  </a:lnTo>
                  <a:cubicBezTo>
                    <a:pt x="59243" y="17872"/>
                    <a:pt x="59243" y="17972"/>
                    <a:pt x="59309" y="18038"/>
                  </a:cubicBezTo>
                  <a:lnTo>
                    <a:pt x="61644" y="19373"/>
                  </a:lnTo>
                  <a:cubicBezTo>
                    <a:pt x="61694" y="19389"/>
                    <a:pt x="61753" y="19398"/>
                    <a:pt x="61811" y="19398"/>
                  </a:cubicBezTo>
                  <a:cubicBezTo>
                    <a:pt x="61869" y="19398"/>
                    <a:pt x="61928" y="19389"/>
                    <a:pt x="61978" y="19373"/>
                  </a:cubicBezTo>
                  <a:lnTo>
                    <a:pt x="64413" y="17972"/>
                  </a:lnTo>
                  <a:cubicBezTo>
                    <a:pt x="64513" y="17905"/>
                    <a:pt x="64513" y="17805"/>
                    <a:pt x="64413" y="17771"/>
                  </a:cubicBezTo>
                  <a:lnTo>
                    <a:pt x="62111" y="16437"/>
                  </a:lnTo>
                  <a:cubicBezTo>
                    <a:pt x="62045" y="16404"/>
                    <a:pt x="61986" y="16387"/>
                    <a:pt x="61928" y="16387"/>
                  </a:cubicBezTo>
                  <a:close/>
                  <a:moveTo>
                    <a:pt x="46734" y="16712"/>
                  </a:moveTo>
                  <a:cubicBezTo>
                    <a:pt x="46675" y="16712"/>
                    <a:pt x="46617" y="16721"/>
                    <a:pt x="46567" y="16737"/>
                  </a:cubicBezTo>
                  <a:lnTo>
                    <a:pt x="44132" y="18138"/>
                  </a:lnTo>
                  <a:cubicBezTo>
                    <a:pt x="44032" y="18205"/>
                    <a:pt x="44032" y="18305"/>
                    <a:pt x="44132" y="18339"/>
                  </a:cubicBezTo>
                  <a:lnTo>
                    <a:pt x="46433" y="19673"/>
                  </a:lnTo>
                  <a:cubicBezTo>
                    <a:pt x="46500" y="19706"/>
                    <a:pt x="46567" y="19723"/>
                    <a:pt x="46629" y="19723"/>
                  </a:cubicBezTo>
                  <a:cubicBezTo>
                    <a:pt x="46692" y="19723"/>
                    <a:pt x="46750" y="19706"/>
                    <a:pt x="46800" y="19673"/>
                  </a:cubicBezTo>
                  <a:lnTo>
                    <a:pt x="49202" y="18272"/>
                  </a:lnTo>
                  <a:cubicBezTo>
                    <a:pt x="49336" y="18238"/>
                    <a:pt x="49336" y="18138"/>
                    <a:pt x="49202" y="18072"/>
                  </a:cubicBezTo>
                  <a:lnTo>
                    <a:pt x="46900" y="16737"/>
                  </a:lnTo>
                  <a:cubicBezTo>
                    <a:pt x="46850" y="16721"/>
                    <a:pt x="46792" y="16712"/>
                    <a:pt x="46734" y="16712"/>
                  </a:cubicBezTo>
                  <a:close/>
                  <a:moveTo>
                    <a:pt x="54339" y="16954"/>
                  </a:moveTo>
                  <a:cubicBezTo>
                    <a:pt x="54281" y="16954"/>
                    <a:pt x="54222" y="16971"/>
                    <a:pt x="54172" y="17004"/>
                  </a:cubicBezTo>
                  <a:lnTo>
                    <a:pt x="50069" y="19373"/>
                  </a:lnTo>
                  <a:cubicBezTo>
                    <a:pt x="49969" y="19439"/>
                    <a:pt x="49969" y="19506"/>
                    <a:pt x="50069" y="19573"/>
                  </a:cubicBezTo>
                  <a:lnTo>
                    <a:pt x="52371" y="20907"/>
                  </a:lnTo>
                  <a:cubicBezTo>
                    <a:pt x="52421" y="20924"/>
                    <a:pt x="52479" y="20932"/>
                    <a:pt x="52542" y="20932"/>
                  </a:cubicBezTo>
                  <a:cubicBezTo>
                    <a:pt x="52605" y="20932"/>
                    <a:pt x="52671" y="20924"/>
                    <a:pt x="52738" y="20907"/>
                  </a:cubicBezTo>
                  <a:lnTo>
                    <a:pt x="56808" y="18539"/>
                  </a:lnTo>
                  <a:cubicBezTo>
                    <a:pt x="56908" y="18472"/>
                    <a:pt x="56941" y="18405"/>
                    <a:pt x="56808" y="18339"/>
                  </a:cubicBezTo>
                  <a:lnTo>
                    <a:pt x="54506" y="17004"/>
                  </a:lnTo>
                  <a:cubicBezTo>
                    <a:pt x="54456" y="16971"/>
                    <a:pt x="54397" y="16954"/>
                    <a:pt x="54339" y="16954"/>
                  </a:cubicBezTo>
                  <a:close/>
                  <a:moveTo>
                    <a:pt x="78894" y="18022"/>
                  </a:moveTo>
                  <a:cubicBezTo>
                    <a:pt x="78832" y="18022"/>
                    <a:pt x="78773" y="18038"/>
                    <a:pt x="78723" y="18072"/>
                  </a:cubicBezTo>
                  <a:lnTo>
                    <a:pt x="76321" y="19473"/>
                  </a:lnTo>
                  <a:cubicBezTo>
                    <a:pt x="76221" y="19539"/>
                    <a:pt x="76188" y="19606"/>
                    <a:pt x="76321" y="19673"/>
                  </a:cubicBezTo>
                  <a:lnTo>
                    <a:pt x="78623" y="21007"/>
                  </a:lnTo>
                  <a:cubicBezTo>
                    <a:pt x="78673" y="21040"/>
                    <a:pt x="78732" y="21057"/>
                    <a:pt x="78790" y="21057"/>
                  </a:cubicBezTo>
                  <a:cubicBezTo>
                    <a:pt x="78848" y="21057"/>
                    <a:pt x="78907" y="21040"/>
                    <a:pt x="78957" y="21007"/>
                  </a:cubicBezTo>
                  <a:lnTo>
                    <a:pt x="81392" y="19606"/>
                  </a:lnTo>
                  <a:cubicBezTo>
                    <a:pt x="81492" y="19539"/>
                    <a:pt x="81492" y="19473"/>
                    <a:pt x="81392" y="19406"/>
                  </a:cubicBezTo>
                  <a:lnTo>
                    <a:pt x="79090" y="18072"/>
                  </a:lnTo>
                  <a:cubicBezTo>
                    <a:pt x="79023" y="18038"/>
                    <a:pt x="78957" y="18022"/>
                    <a:pt x="78894" y="18022"/>
                  </a:cubicBezTo>
                  <a:close/>
                  <a:moveTo>
                    <a:pt x="72052" y="18188"/>
                  </a:moveTo>
                  <a:cubicBezTo>
                    <a:pt x="71993" y="18188"/>
                    <a:pt x="71935" y="18205"/>
                    <a:pt x="71885" y="18238"/>
                  </a:cubicBezTo>
                  <a:lnTo>
                    <a:pt x="69450" y="19639"/>
                  </a:lnTo>
                  <a:cubicBezTo>
                    <a:pt x="69350" y="19673"/>
                    <a:pt x="69350" y="19773"/>
                    <a:pt x="69450" y="19840"/>
                  </a:cubicBezTo>
                  <a:lnTo>
                    <a:pt x="71752" y="21174"/>
                  </a:lnTo>
                  <a:cubicBezTo>
                    <a:pt x="71802" y="21191"/>
                    <a:pt x="71860" y="21199"/>
                    <a:pt x="71923" y="21199"/>
                  </a:cubicBezTo>
                  <a:cubicBezTo>
                    <a:pt x="71985" y="21199"/>
                    <a:pt x="72052" y="21191"/>
                    <a:pt x="72118" y="21174"/>
                  </a:cubicBezTo>
                  <a:lnTo>
                    <a:pt x="74520" y="19773"/>
                  </a:lnTo>
                  <a:cubicBezTo>
                    <a:pt x="74620" y="19706"/>
                    <a:pt x="74620" y="19606"/>
                    <a:pt x="74554" y="19573"/>
                  </a:cubicBezTo>
                  <a:lnTo>
                    <a:pt x="72219" y="18238"/>
                  </a:lnTo>
                  <a:cubicBezTo>
                    <a:pt x="72169" y="18205"/>
                    <a:pt x="72110" y="18188"/>
                    <a:pt x="72052" y="18188"/>
                  </a:cubicBezTo>
                  <a:close/>
                  <a:moveTo>
                    <a:pt x="43198" y="18747"/>
                  </a:moveTo>
                  <a:cubicBezTo>
                    <a:pt x="43139" y="18747"/>
                    <a:pt x="43081" y="18756"/>
                    <a:pt x="43031" y="18772"/>
                  </a:cubicBezTo>
                  <a:lnTo>
                    <a:pt x="40596" y="20173"/>
                  </a:lnTo>
                  <a:cubicBezTo>
                    <a:pt x="40496" y="20240"/>
                    <a:pt x="40496" y="20340"/>
                    <a:pt x="40596" y="20373"/>
                  </a:cubicBezTo>
                  <a:lnTo>
                    <a:pt x="42931" y="21708"/>
                  </a:lnTo>
                  <a:cubicBezTo>
                    <a:pt x="42981" y="21741"/>
                    <a:pt x="43039" y="21758"/>
                    <a:pt x="43098" y="21758"/>
                  </a:cubicBezTo>
                  <a:cubicBezTo>
                    <a:pt x="43156" y="21758"/>
                    <a:pt x="43215" y="21741"/>
                    <a:pt x="43265" y="21708"/>
                  </a:cubicBezTo>
                  <a:lnTo>
                    <a:pt x="45700" y="20307"/>
                  </a:lnTo>
                  <a:cubicBezTo>
                    <a:pt x="45800" y="20273"/>
                    <a:pt x="45800" y="20173"/>
                    <a:pt x="45700" y="20106"/>
                  </a:cubicBezTo>
                  <a:lnTo>
                    <a:pt x="43365" y="18772"/>
                  </a:lnTo>
                  <a:cubicBezTo>
                    <a:pt x="43315" y="18756"/>
                    <a:pt x="43256" y="18747"/>
                    <a:pt x="43198" y="18747"/>
                  </a:cubicBezTo>
                  <a:close/>
                  <a:moveTo>
                    <a:pt x="49131" y="19956"/>
                  </a:moveTo>
                  <a:cubicBezTo>
                    <a:pt x="49069" y="19956"/>
                    <a:pt x="49002" y="19973"/>
                    <a:pt x="48935" y="20006"/>
                  </a:cubicBezTo>
                  <a:lnTo>
                    <a:pt x="48969" y="20006"/>
                  </a:lnTo>
                  <a:lnTo>
                    <a:pt x="46567" y="21407"/>
                  </a:lnTo>
                  <a:cubicBezTo>
                    <a:pt x="46433" y="21474"/>
                    <a:pt x="46433" y="21541"/>
                    <a:pt x="46534" y="21608"/>
                  </a:cubicBezTo>
                  <a:lnTo>
                    <a:pt x="48835" y="22942"/>
                  </a:lnTo>
                  <a:cubicBezTo>
                    <a:pt x="48885" y="22975"/>
                    <a:pt x="48944" y="22992"/>
                    <a:pt x="49006" y="22992"/>
                  </a:cubicBezTo>
                  <a:cubicBezTo>
                    <a:pt x="49069" y="22992"/>
                    <a:pt x="49135" y="22975"/>
                    <a:pt x="49202" y="22942"/>
                  </a:cubicBezTo>
                  <a:lnTo>
                    <a:pt x="51604" y="21541"/>
                  </a:lnTo>
                  <a:cubicBezTo>
                    <a:pt x="51704" y="21474"/>
                    <a:pt x="51737" y="21407"/>
                    <a:pt x="51604" y="21341"/>
                  </a:cubicBezTo>
                  <a:lnTo>
                    <a:pt x="49302" y="20006"/>
                  </a:lnTo>
                  <a:cubicBezTo>
                    <a:pt x="49252" y="19973"/>
                    <a:pt x="49194" y="19956"/>
                    <a:pt x="49131" y="19956"/>
                  </a:cubicBezTo>
                  <a:close/>
                  <a:moveTo>
                    <a:pt x="75371" y="20090"/>
                  </a:moveTo>
                  <a:cubicBezTo>
                    <a:pt x="75312" y="20090"/>
                    <a:pt x="75254" y="20106"/>
                    <a:pt x="75187" y="20140"/>
                  </a:cubicBezTo>
                  <a:lnTo>
                    <a:pt x="72786" y="21507"/>
                  </a:lnTo>
                  <a:cubicBezTo>
                    <a:pt x="72686" y="21574"/>
                    <a:pt x="72652" y="21674"/>
                    <a:pt x="72752" y="21708"/>
                  </a:cubicBezTo>
                  <a:lnTo>
                    <a:pt x="75054" y="23075"/>
                  </a:lnTo>
                  <a:cubicBezTo>
                    <a:pt x="75121" y="23092"/>
                    <a:pt x="75187" y="23100"/>
                    <a:pt x="75250" y="23100"/>
                  </a:cubicBezTo>
                  <a:cubicBezTo>
                    <a:pt x="75312" y="23100"/>
                    <a:pt x="75371" y="23092"/>
                    <a:pt x="75421" y="23075"/>
                  </a:cubicBezTo>
                  <a:lnTo>
                    <a:pt x="77823" y="21674"/>
                  </a:lnTo>
                  <a:cubicBezTo>
                    <a:pt x="77923" y="21608"/>
                    <a:pt x="77956" y="21507"/>
                    <a:pt x="77856" y="21474"/>
                  </a:cubicBezTo>
                  <a:lnTo>
                    <a:pt x="75554" y="20140"/>
                  </a:lnTo>
                  <a:cubicBezTo>
                    <a:pt x="75488" y="20106"/>
                    <a:pt x="75429" y="20090"/>
                    <a:pt x="75371" y="20090"/>
                  </a:cubicBezTo>
                  <a:close/>
                  <a:moveTo>
                    <a:pt x="39691" y="20790"/>
                  </a:moveTo>
                  <a:cubicBezTo>
                    <a:pt x="39629" y="20790"/>
                    <a:pt x="39562" y="20807"/>
                    <a:pt x="39495" y="20840"/>
                  </a:cubicBezTo>
                  <a:lnTo>
                    <a:pt x="37093" y="22241"/>
                  </a:lnTo>
                  <a:cubicBezTo>
                    <a:pt x="36993" y="22275"/>
                    <a:pt x="36993" y="22375"/>
                    <a:pt x="37093" y="22441"/>
                  </a:cubicBezTo>
                  <a:lnTo>
                    <a:pt x="39395" y="23776"/>
                  </a:lnTo>
                  <a:cubicBezTo>
                    <a:pt x="39445" y="23792"/>
                    <a:pt x="39504" y="23801"/>
                    <a:pt x="39562" y="23801"/>
                  </a:cubicBezTo>
                  <a:cubicBezTo>
                    <a:pt x="39620" y="23801"/>
                    <a:pt x="39679" y="23792"/>
                    <a:pt x="39729" y="23776"/>
                  </a:cubicBezTo>
                  <a:lnTo>
                    <a:pt x="42164" y="22375"/>
                  </a:lnTo>
                  <a:cubicBezTo>
                    <a:pt x="42264" y="22308"/>
                    <a:pt x="42264" y="22208"/>
                    <a:pt x="42164" y="22175"/>
                  </a:cubicBezTo>
                  <a:lnTo>
                    <a:pt x="39862" y="20840"/>
                  </a:lnTo>
                  <a:cubicBezTo>
                    <a:pt x="39812" y="20807"/>
                    <a:pt x="39754" y="20790"/>
                    <a:pt x="39691" y="20790"/>
                  </a:cubicBezTo>
                  <a:close/>
                  <a:moveTo>
                    <a:pt x="53739" y="21116"/>
                  </a:moveTo>
                  <a:cubicBezTo>
                    <a:pt x="53680" y="21116"/>
                    <a:pt x="53622" y="21124"/>
                    <a:pt x="53572" y="21141"/>
                  </a:cubicBezTo>
                  <a:lnTo>
                    <a:pt x="51137" y="22542"/>
                  </a:lnTo>
                  <a:cubicBezTo>
                    <a:pt x="51037" y="22608"/>
                    <a:pt x="51037" y="22708"/>
                    <a:pt x="51103" y="22742"/>
                  </a:cubicBezTo>
                  <a:lnTo>
                    <a:pt x="53438" y="24076"/>
                  </a:lnTo>
                  <a:cubicBezTo>
                    <a:pt x="53489" y="24109"/>
                    <a:pt x="53547" y="24126"/>
                    <a:pt x="53605" y="24126"/>
                  </a:cubicBezTo>
                  <a:cubicBezTo>
                    <a:pt x="53664" y="24126"/>
                    <a:pt x="53722" y="24109"/>
                    <a:pt x="53772" y="24076"/>
                  </a:cubicBezTo>
                  <a:lnTo>
                    <a:pt x="56207" y="22708"/>
                  </a:lnTo>
                  <a:cubicBezTo>
                    <a:pt x="56307" y="22642"/>
                    <a:pt x="56307" y="22542"/>
                    <a:pt x="56207" y="22475"/>
                  </a:cubicBezTo>
                  <a:lnTo>
                    <a:pt x="53905" y="21141"/>
                  </a:lnTo>
                  <a:cubicBezTo>
                    <a:pt x="53855" y="21124"/>
                    <a:pt x="53797" y="21116"/>
                    <a:pt x="53739" y="21116"/>
                  </a:cubicBezTo>
                  <a:close/>
                  <a:moveTo>
                    <a:pt x="45600" y="21991"/>
                  </a:moveTo>
                  <a:cubicBezTo>
                    <a:pt x="45541" y="21991"/>
                    <a:pt x="45483" y="22008"/>
                    <a:pt x="45433" y="22041"/>
                  </a:cubicBezTo>
                  <a:lnTo>
                    <a:pt x="42998" y="23442"/>
                  </a:lnTo>
                  <a:cubicBezTo>
                    <a:pt x="42898" y="23509"/>
                    <a:pt x="42898" y="23576"/>
                    <a:pt x="42998" y="23642"/>
                  </a:cubicBezTo>
                  <a:lnTo>
                    <a:pt x="45333" y="24977"/>
                  </a:lnTo>
                  <a:cubicBezTo>
                    <a:pt x="45383" y="25010"/>
                    <a:pt x="45441" y="25027"/>
                    <a:pt x="45499" y="25027"/>
                  </a:cubicBezTo>
                  <a:cubicBezTo>
                    <a:pt x="45558" y="25027"/>
                    <a:pt x="45616" y="25010"/>
                    <a:pt x="45666" y="24977"/>
                  </a:cubicBezTo>
                  <a:lnTo>
                    <a:pt x="48101" y="23576"/>
                  </a:lnTo>
                  <a:cubicBezTo>
                    <a:pt x="48201" y="23542"/>
                    <a:pt x="48201" y="23442"/>
                    <a:pt x="48101" y="23375"/>
                  </a:cubicBezTo>
                  <a:lnTo>
                    <a:pt x="45766" y="22041"/>
                  </a:lnTo>
                  <a:cubicBezTo>
                    <a:pt x="45716" y="22008"/>
                    <a:pt x="45658" y="21991"/>
                    <a:pt x="45600" y="21991"/>
                  </a:cubicBezTo>
                  <a:close/>
                  <a:moveTo>
                    <a:pt x="71822" y="22091"/>
                  </a:moveTo>
                  <a:cubicBezTo>
                    <a:pt x="71760" y="22091"/>
                    <a:pt x="71702" y="22108"/>
                    <a:pt x="71651" y="22141"/>
                  </a:cubicBezTo>
                  <a:lnTo>
                    <a:pt x="69216" y="23542"/>
                  </a:lnTo>
                  <a:cubicBezTo>
                    <a:pt x="69116" y="23576"/>
                    <a:pt x="69116" y="23676"/>
                    <a:pt x="69216" y="23742"/>
                  </a:cubicBezTo>
                  <a:lnTo>
                    <a:pt x="71551" y="25077"/>
                  </a:lnTo>
                  <a:cubicBezTo>
                    <a:pt x="71601" y="25093"/>
                    <a:pt x="71660" y="25102"/>
                    <a:pt x="71718" y="25102"/>
                  </a:cubicBezTo>
                  <a:cubicBezTo>
                    <a:pt x="71777" y="25102"/>
                    <a:pt x="71835" y="25093"/>
                    <a:pt x="71885" y="25077"/>
                  </a:cubicBezTo>
                  <a:lnTo>
                    <a:pt x="74320" y="23676"/>
                  </a:lnTo>
                  <a:cubicBezTo>
                    <a:pt x="74420" y="23609"/>
                    <a:pt x="74420" y="23509"/>
                    <a:pt x="74320" y="23476"/>
                  </a:cubicBezTo>
                  <a:lnTo>
                    <a:pt x="72018" y="22141"/>
                  </a:lnTo>
                  <a:cubicBezTo>
                    <a:pt x="71952" y="22108"/>
                    <a:pt x="71885" y="22091"/>
                    <a:pt x="71822" y="22091"/>
                  </a:cubicBezTo>
                  <a:close/>
                  <a:moveTo>
                    <a:pt x="57637" y="18856"/>
                  </a:moveTo>
                  <a:cubicBezTo>
                    <a:pt x="57575" y="18856"/>
                    <a:pt x="57508" y="18872"/>
                    <a:pt x="57441" y="18906"/>
                  </a:cubicBezTo>
                  <a:lnTo>
                    <a:pt x="54673" y="20507"/>
                  </a:lnTo>
                  <a:cubicBezTo>
                    <a:pt x="54573" y="20573"/>
                    <a:pt x="54573" y="20674"/>
                    <a:pt x="54639" y="20707"/>
                  </a:cubicBezTo>
                  <a:lnTo>
                    <a:pt x="57608" y="22441"/>
                  </a:lnTo>
                  <a:cubicBezTo>
                    <a:pt x="57708" y="22475"/>
                    <a:pt x="57708" y="22575"/>
                    <a:pt x="57608" y="22642"/>
                  </a:cubicBezTo>
                  <a:lnTo>
                    <a:pt x="55373" y="23909"/>
                  </a:lnTo>
                  <a:cubicBezTo>
                    <a:pt x="55273" y="23976"/>
                    <a:pt x="55240" y="24076"/>
                    <a:pt x="55340" y="24109"/>
                  </a:cubicBezTo>
                  <a:lnTo>
                    <a:pt x="57641" y="25444"/>
                  </a:lnTo>
                  <a:cubicBezTo>
                    <a:pt x="57708" y="25477"/>
                    <a:pt x="57775" y="25494"/>
                    <a:pt x="57837" y="25494"/>
                  </a:cubicBezTo>
                  <a:cubicBezTo>
                    <a:pt x="57900" y="25494"/>
                    <a:pt x="57958" y="25477"/>
                    <a:pt x="58008" y="25444"/>
                  </a:cubicBezTo>
                  <a:lnTo>
                    <a:pt x="58042" y="25444"/>
                  </a:lnTo>
                  <a:lnTo>
                    <a:pt x="63412" y="22341"/>
                  </a:lnTo>
                  <a:cubicBezTo>
                    <a:pt x="63512" y="22275"/>
                    <a:pt x="63546" y="22175"/>
                    <a:pt x="63446" y="22141"/>
                  </a:cubicBezTo>
                  <a:lnTo>
                    <a:pt x="57808" y="18906"/>
                  </a:lnTo>
                  <a:cubicBezTo>
                    <a:pt x="57758" y="18872"/>
                    <a:pt x="57700" y="18856"/>
                    <a:pt x="57637" y="18856"/>
                  </a:cubicBezTo>
                  <a:close/>
                  <a:moveTo>
                    <a:pt x="50233" y="23153"/>
                  </a:moveTo>
                  <a:cubicBezTo>
                    <a:pt x="50165" y="23153"/>
                    <a:pt x="50095" y="23170"/>
                    <a:pt x="50036" y="23209"/>
                  </a:cubicBezTo>
                  <a:lnTo>
                    <a:pt x="47601" y="24610"/>
                  </a:lnTo>
                  <a:cubicBezTo>
                    <a:pt x="47501" y="24676"/>
                    <a:pt x="47501" y="24743"/>
                    <a:pt x="47601" y="24810"/>
                  </a:cubicBezTo>
                  <a:lnTo>
                    <a:pt x="49903" y="26144"/>
                  </a:lnTo>
                  <a:cubicBezTo>
                    <a:pt x="49953" y="26161"/>
                    <a:pt x="50011" y="26169"/>
                    <a:pt x="50069" y="26169"/>
                  </a:cubicBezTo>
                  <a:cubicBezTo>
                    <a:pt x="50128" y="26169"/>
                    <a:pt x="50186" y="26161"/>
                    <a:pt x="50236" y="26144"/>
                  </a:cubicBezTo>
                  <a:lnTo>
                    <a:pt x="52671" y="24743"/>
                  </a:lnTo>
                  <a:cubicBezTo>
                    <a:pt x="52771" y="24676"/>
                    <a:pt x="52771" y="24576"/>
                    <a:pt x="52671" y="24510"/>
                  </a:cubicBezTo>
                  <a:lnTo>
                    <a:pt x="50370" y="23175"/>
                  </a:lnTo>
                  <a:cubicBezTo>
                    <a:pt x="50328" y="23162"/>
                    <a:pt x="50281" y="23153"/>
                    <a:pt x="50233" y="23153"/>
                  </a:cubicBezTo>
                  <a:close/>
                  <a:moveTo>
                    <a:pt x="34592" y="23717"/>
                  </a:moveTo>
                  <a:cubicBezTo>
                    <a:pt x="34533" y="23717"/>
                    <a:pt x="34475" y="23726"/>
                    <a:pt x="34425" y="23742"/>
                  </a:cubicBezTo>
                  <a:lnTo>
                    <a:pt x="31990" y="25143"/>
                  </a:lnTo>
                  <a:cubicBezTo>
                    <a:pt x="31890" y="25210"/>
                    <a:pt x="31890" y="25277"/>
                    <a:pt x="31990" y="25344"/>
                  </a:cubicBezTo>
                  <a:lnTo>
                    <a:pt x="34291" y="26678"/>
                  </a:lnTo>
                  <a:cubicBezTo>
                    <a:pt x="34341" y="26711"/>
                    <a:pt x="34400" y="26728"/>
                    <a:pt x="34462" y="26728"/>
                  </a:cubicBezTo>
                  <a:cubicBezTo>
                    <a:pt x="34525" y="26728"/>
                    <a:pt x="34592" y="26711"/>
                    <a:pt x="34658" y="26678"/>
                  </a:cubicBezTo>
                  <a:lnTo>
                    <a:pt x="37060" y="25277"/>
                  </a:lnTo>
                  <a:cubicBezTo>
                    <a:pt x="37160" y="25210"/>
                    <a:pt x="37160" y="25143"/>
                    <a:pt x="37093" y="25077"/>
                  </a:cubicBezTo>
                  <a:lnTo>
                    <a:pt x="34758" y="23742"/>
                  </a:lnTo>
                  <a:cubicBezTo>
                    <a:pt x="34708" y="23726"/>
                    <a:pt x="34650" y="23717"/>
                    <a:pt x="34592" y="23717"/>
                  </a:cubicBezTo>
                  <a:close/>
                  <a:moveTo>
                    <a:pt x="42080" y="24026"/>
                  </a:moveTo>
                  <a:cubicBezTo>
                    <a:pt x="42014" y="24026"/>
                    <a:pt x="41947" y="24043"/>
                    <a:pt x="41897" y="24076"/>
                  </a:cubicBezTo>
                  <a:lnTo>
                    <a:pt x="39495" y="25477"/>
                  </a:lnTo>
                  <a:cubicBezTo>
                    <a:pt x="39395" y="25544"/>
                    <a:pt x="39362" y="25644"/>
                    <a:pt x="39495" y="25677"/>
                  </a:cubicBezTo>
                  <a:lnTo>
                    <a:pt x="41797" y="27011"/>
                  </a:lnTo>
                  <a:cubicBezTo>
                    <a:pt x="41847" y="27045"/>
                    <a:pt x="41905" y="27061"/>
                    <a:pt x="41968" y="27061"/>
                  </a:cubicBezTo>
                  <a:cubicBezTo>
                    <a:pt x="42030" y="27061"/>
                    <a:pt x="42097" y="27045"/>
                    <a:pt x="42164" y="27011"/>
                  </a:cubicBezTo>
                  <a:lnTo>
                    <a:pt x="44565" y="25610"/>
                  </a:lnTo>
                  <a:cubicBezTo>
                    <a:pt x="44666" y="25577"/>
                    <a:pt x="44666" y="25477"/>
                    <a:pt x="44599" y="25410"/>
                  </a:cubicBezTo>
                  <a:lnTo>
                    <a:pt x="42264" y="24076"/>
                  </a:lnTo>
                  <a:cubicBezTo>
                    <a:pt x="42214" y="24043"/>
                    <a:pt x="42147" y="24026"/>
                    <a:pt x="42080" y="24026"/>
                  </a:cubicBezTo>
                  <a:close/>
                  <a:moveTo>
                    <a:pt x="54423" y="24526"/>
                  </a:moveTo>
                  <a:cubicBezTo>
                    <a:pt x="54364" y="24526"/>
                    <a:pt x="54306" y="24543"/>
                    <a:pt x="54239" y="24576"/>
                  </a:cubicBezTo>
                  <a:lnTo>
                    <a:pt x="51837" y="25944"/>
                  </a:lnTo>
                  <a:cubicBezTo>
                    <a:pt x="51737" y="26011"/>
                    <a:pt x="51704" y="26111"/>
                    <a:pt x="51804" y="26178"/>
                  </a:cubicBezTo>
                  <a:lnTo>
                    <a:pt x="54139" y="27512"/>
                  </a:lnTo>
                  <a:cubicBezTo>
                    <a:pt x="54189" y="27528"/>
                    <a:pt x="54247" y="27537"/>
                    <a:pt x="54306" y="27537"/>
                  </a:cubicBezTo>
                  <a:cubicBezTo>
                    <a:pt x="54364" y="27537"/>
                    <a:pt x="54423" y="27528"/>
                    <a:pt x="54473" y="27512"/>
                  </a:cubicBezTo>
                  <a:lnTo>
                    <a:pt x="56908" y="26111"/>
                  </a:lnTo>
                  <a:cubicBezTo>
                    <a:pt x="57008" y="26044"/>
                    <a:pt x="57008" y="25944"/>
                    <a:pt x="56908" y="25911"/>
                  </a:cubicBezTo>
                  <a:lnTo>
                    <a:pt x="54606" y="24576"/>
                  </a:lnTo>
                  <a:cubicBezTo>
                    <a:pt x="54539" y="24543"/>
                    <a:pt x="54481" y="24526"/>
                    <a:pt x="54423" y="24526"/>
                  </a:cubicBezTo>
                  <a:close/>
                  <a:moveTo>
                    <a:pt x="46667" y="25218"/>
                  </a:moveTo>
                  <a:cubicBezTo>
                    <a:pt x="46609" y="25218"/>
                    <a:pt x="46550" y="25227"/>
                    <a:pt x="46500" y="25244"/>
                  </a:cubicBezTo>
                  <a:lnTo>
                    <a:pt x="44065" y="26645"/>
                  </a:lnTo>
                  <a:cubicBezTo>
                    <a:pt x="43965" y="26711"/>
                    <a:pt x="43965" y="26811"/>
                    <a:pt x="44032" y="26845"/>
                  </a:cubicBezTo>
                  <a:lnTo>
                    <a:pt x="46367" y="28179"/>
                  </a:lnTo>
                  <a:cubicBezTo>
                    <a:pt x="46417" y="28212"/>
                    <a:pt x="46475" y="28229"/>
                    <a:pt x="46534" y="28229"/>
                  </a:cubicBezTo>
                  <a:cubicBezTo>
                    <a:pt x="46592" y="28229"/>
                    <a:pt x="46650" y="28212"/>
                    <a:pt x="46700" y="28179"/>
                  </a:cubicBezTo>
                  <a:lnTo>
                    <a:pt x="49135" y="26778"/>
                  </a:lnTo>
                  <a:cubicBezTo>
                    <a:pt x="49235" y="26745"/>
                    <a:pt x="49235" y="26645"/>
                    <a:pt x="49135" y="26578"/>
                  </a:cubicBezTo>
                  <a:lnTo>
                    <a:pt x="46834" y="25244"/>
                  </a:lnTo>
                  <a:cubicBezTo>
                    <a:pt x="46784" y="25227"/>
                    <a:pt x="46725" y="25218"/>
                    <a:pt x="46667" y="25218"/>
                  </a:cubicBezTo>
                  <a:close/>
                  <a:moveTo>
                    <a:pt x="67549" y="24593"/>
                  </a:moveTo>
                  <a:cubicBezTo>
                    <a:pt x="67490" y="24593"/>
                    <a:pt x="67432" y="24610"/>
                    <a:pt x="67382" y="24643"/>
                  </a:cubicBezTo>
                  <a:lnTo>
                    <a:pt x="63646" y="26778"/>
                  </a:lnTo>
                  <a:cubicBezTo>
                    <a:pt x="63546" y="26845"/>
                    <a:pt x="63546" y="26945"/>
                    <a:pt x="63646" y="26978"/>
                  </a:cubicBezTo>
                  <a:lnTo>
                    <a:pt x="65947" y="28312"/>
                  </a:lnTo>
                  <a:cubicBezTo>
                    <a:pt x="66014" y="28346"/>
                    <a:pt x="66081" y="28362"/>
                    <a:pt x="66143" y="28362"/>
                  </a:cubicBezTo>
                  <a:cubicBezTo>
                    <a:pt x="66206" y="28362"/>
                    <a:pt x="66264" y="28346"/>
                    <a:pt x="66314" y="28312"/>
                  </a:cubicBezTo>
                  <a:lnTo>
                    <a:pt x="70017" y="26178"/>
                  </a:lnTo>
                  <a:cubicBezTo>
                    <a:pt x="70117" y="26111"/>
                    <a:pt x="70150" y="26011"/>
                    <a:pt x="70050" y="25977"/>
                  </a:cubicBezTo>
                  <a:lnTo>
                    <a:pt x="67715" y="24643"/>
                  </a:lnTo>
                  <a:cubicBezTo>
                    <a:pt x="67665" y="24610"/>
                    <a:pt x="67607" y="24593"/>
                    <a:pt x="67549" y="24593"/>
                  </a:cubicBezTo>
                  <a:close/>
                  <a:moveTo>
                    <a:pt x="64246" y="22658"/>
                  </a:moveTo>
                  <a:cubicBezTo>
                    <a:pt x="64188" y="22658"/>
                    <a:pt x="64129" y="22675"/>
                    <a:pt x="64079" y="22708"/>
                  </a:cubicBezTo>
                  <a:lnTo>
                    <a:pt x="57008" y="26778"/>
                  </a:lnTo>
                  <a:cubicBezTo>
                    <a:pt x="56908" y="26845"/>
                    <a:pt x="56908" y="26945"/>
                    <a:pt x="56974" y="27011"/>
                  </a:cubicBezTo>
                  <a:lnTo>
                    <a:pt x="59309" y="28346"/>
                  </a:lnTo>
                  <a:cubicBezTo>
                    <a:pt x="59359" y="28362"/>
                    <a:pt x="59418" y="28371"/>
                    <a:pt x="59476" y="28371"/>
                  </a:cubicBezTo>
                  <a:cubicBezTo>
                    <a:pt x="59534" y="28371"/>
                    <a:pt x="59593" y="28362"/>
                    <a:pt x="59643" y="28346"/>
                  </a:cubicBezTo>
                  <a:lnTo>
                    <a:pt x="66715" y="24243"/>
                  </a:lnTo>
                  <a:cubicBezTo>
                    <a:pt x="66848" y="24209"/>
                    <a:pt x="66848" y="24109"/>
                    <a:pt x="66715" y="24043"/>
                  </a:cubicBezTo>
                  <a:lnTo>
                    <a:pt x="64413" y="22708"/>
                  </a:lnTo>
                  <a:cubicBezTo>
                    <a:pt x="64363" y="22675"/>
                    <a:pt x="64305" y="22658"/>
                    <a:pt x="64246" y="22658"/>
                  </a:cubicBezTo>
                  <a:close/>
                  <a:moveTo>
                    <a:pt x="31039" y="25752"/>
                  </a:moveTo>
                  <a:cubicBezTo>
                    <a:pt x="30981" y="25752"/>
                    <a:pt x="30922" y="25761"/>
                    <a:pt x="30856" y="25777"/>
                  </a:cubicBezTo>
                  <a:lnTo>
                    <a:pt x="28454" y="27178"/>
                  </a:lnTo>
                  <a:cubicBezTo>
                    <a:pt x="28354" y="27245"/>
                    <a:pt x="28321" y="27345"/>
                    <a:pt x="28421" y="27378"/>
                  </a:cubicBezTo>
                  <a:lnTo>
                    <a:pt x="30756" y="28713"/>
                  </a:lnTo>
                  <a:cubicBezTo>
                    <a:pt x="30806" y="28746"/>
                    <a:pt x="30864" y="28763"/>
                    <a:pt x="30922" y="28763"/>
                  </a:cubicBezTo>
                  <a:cubicBezTo>
                    <a:pt x="30981" y="28763"/>
                    <a:pt x="31039" y="28746"/>
                    <a:pt x="31089" y="28713"/>
                  </a:cubicBezTo>
                  <a:lnTo>
                    <a:pt x="33524" y="27312"/>
                  </a:lnTo>
                  <a:cubicBezTo>
                    <a:pt x="33624" y="27278"/>
                    <a:pt x="33624" y="27178"/>
                    <a:pt x="33524" y="27112"/>
                  </a:cubicBezTo>
                  <a:lnTo>
                    <a:pt x="31223" y="25777"/>
                  </a:lnTo>
                  <a:cubicBezTo>
                    <a:pt x="31156" y="25761"/>
                    <a:pt x="31098" y="25752"/>
                    <a:pt x="31039" y="25752"/>
                  </a:cubicBezTo>
                  <a:close/>
                  <a:moveTo>
                    <a:pt x="38528" y="26094"/>
                  </a:moveTo>
                  <a:cubicBezTo>
                    <a:pt x="38469" y="26094"/>
                    <a:pt x="38411" y="26111"/>
                    <a:pt x="38361" y="26144"/>
                  </a:cubicBezTo>
                  <a:lnTo>
                    <a:pt x="35926" y="27512"/>
                  </a:lnTo>
                  <a:cubicBezTo>
                    <a:pt x="35826" y="27579"/>
                    <a:pt x="35826" y="27679"/>
                    <a:pt x="35926" y="27712"/>
                  </a:cubicBezTo>
                  <a:lnTo>
                    <a:pt x="38228" y="29046"/>
                  </a:lnTo>
                  <a:cubicBezTo>
                    <a:pt x="38278" y="29080"/>
                    <a:pt x="38336" y="29096"/>
                    <a:pt x="38394" y="29096"/>
                  </a:cubicBezTo>
                  <a:cubicBezTo>
                    <a:pt x="38453" y="29096"/>
                    <a:pt x="38511" y="29080"/>
                    <a:pt x="38561" y="29046"/>
                  </a:cubicBezTo>
                  <a:lnTo>
                    <a:pt x="40996" y="27645"/>
                  </a:lnTo>
                  <a:cubicBezTo>
                    <a:pt x="41096" y="27579"/>
                    <a:pt x="41096" y="27512"/>
                    <a:pt x="40996" y="27445"/>
                  </a:cubicBezTo>
                  <a:lnTo>
                    <a:pt x="38695" y="26144"/>
                  </a:lnTo>
                  <a:cubicBezTo>
                    <a:pt x="38645" y="26111"/>
                    <a:pt x="38586" y="26094"/>
                    <a:pt x="38528" y="26094"/>
                  </a:cubicBezTo>
                  <a:close/>
                  <a:moveTo>
                    <a:pt x="50870" y="26561"/>
                  </a:moveTo>
                  <a:cubicBezTo>
                    <a:pt x="50812" y="26561"/>
                    <a:pt x="50753" y="26578"/>
                    <a:pt x="50703" y="26611"/>
                  </a:cubicBezTo>
                  <a:lnTo>
                    <a:pt x="48268" y="28012"/>
                  </a:lnTo>
                  <a:cubicBezTo>
                    <a:pt x="48168" y="28046"/>
                    <a:pt x="48168" y="28146"/>
                    <a:pt x="48268" y="28212"/>
                  </a:cubicBezTo>
                  <a:lnTo>
                    <a:pt x="50570" y="29547"/>
                  </a:lnTo>
                  <a:cubicBezTo>
                    <a:pt x="50620" y="29580"/>
                    <a:pt x="50687" y="29597"/>
                    <a:pt x="50753" y="29597"/>
                  </a:cubicBezTo>
                  <a:cubicBezTo>
                    <a:pt x="50820" y="29597"/>
                    <a:pt x="50887" y="29580"/>
                    <a:pt x="50937" y="29547"/>
                  </a:cubicBezTo>
                  <a:lnTo>
                    <a:pt x="53372" y="28146"/>
                  </a:lnTo>
                  <a:cubicBezTo>
                    <a:pt x="53472" y="28079"/>
                    <a:pt x="53472" y="27979"/>
                    <a:pt x="53372" y="27945"/>
                  </a:cubicBezTo>
                  <a:lnTo>
                    <a:pt x="51037" y="26611"/>
                  </a:lnTo>
                  <a:cubicBezTo>
                    <a:pt x="50987" y="26578"/>
                    <a:pt x="50928" y="26561"/>
                    <a:pt x="50870" y="26561"/>
                  </a:cubicBezTo>
                  <a:close/>
                  <a:moveTo>
                    <a:pt x="43158" y="27240"/>
                  </a:moveTo>
                  <a:cubicBezTo>
                    <a:pt x="43091" y="27240"/>
                    <a:pt x="43022" y="27259"/>
                    <a:pt x="42964" y="27278"/>
                  </a:cubicBezTo>
                  <a:lnTo>
                    <a:pt x="40529" y="28679"/>
                  </a:lnTo>
                  <a:cubicBezTo>
                    <a:pt x="40429" y="28746"/>
                    <a:pt x="40429" y="28813"/>
                    <a:pt x="40529" y="28879"/>
                  </a:cubicBezTo>
                  <a:lnTo>
                    <a:pt x="42831" y="30214"/>
                  </a:lnTo>
                  <a:cubicBezTo>
                    <a:pt x="42881" y="30247"/>
                    <a:pt x="42939" y="30264"/>
                    <a:pt x="43002" y="30264"/>
                  </a:cubicBezTo>
                  <a:cubicBezTo>
                    <a:pt x="43064" y="30264"/>
                    <a:pt x="43131" y="30247"/>
                    <a:pt x="43198" y="30214"/>
                  </a:cubicBezTo>
                  <a:lnTo>
                    <a:pt x="45600" y="28813"/>
                  </a:lnTo>
                  <a:cubicBezTo>
                    <a:pt x="45700" y="28746"/>
                    <a:pt x="45700" y="28679"/>
                    <a:pt x="45633" y="28613"/>
                  </a:cubicBezTo>
                  <a:lnTo>
                    <a:pt x="43298" y="27278"/>
                  </a:lnTo>
                  <a:cubicBezTo>
                    <a:pt x="43256" y="27250"/>
                    <a:pt x="43207" y="27240"/>
                    <a:pt x="43158" y="27240"/>
                  </a:cubicBezTo>
                  <a:close/>
                  <a:moveTo>
                    <a:pt x="56070" y="27395"/>
                  </a:moveTo>
                  <a:cubicBezTo>
                    <a:pt x="56007" y="27395"/>
                    <a:pt x="55940" y="27412"/>
                    <a:pt x="55874" y="27445"/>
                  </a:cubicBezTo>
                  <a:lnTo>
                    <a:pt x="53472" y="28846"/>
                  </a:lnTo>
                  <a:cubicBezTo>
                    <a:pt x="53372" y="28913"/>
                    <a:pt x="53372" y="29013"/>
                    <a:pt x="53438" y="29046"/>
                  </a:cubicBezTo>
                  <a:lnTo>
                    <a:pt x="55773" y="30381"/>
                  </a:lnTo>
                  <a:cubicBezTo>
                    <a:pt x="55824" y="30414"/>
                    <a:pt x="55882" y="30431"/>
                    <a:pt x="55940" y="30431"/>
                  </a:cubicBezTo>
                  <a:cubicBezTo>
                    <a:pt x="55999" y="30431"/>
                    <a:pt x="56057" y="30414"/>
                    <a:pt x="56107" y="30381"/>
                  </a:cubicBezTo>
                  <a:lnTo>
                    <a:pt x="58542" y="28980"/>
                  </a:lnTo>
                  <a:cubicBezTo>
                    <a:pt x="58642" y="28946"/>
                    <a:pt x="58642" y="28846"/>
                    <a:pt x="58542" y="28779"/>
                  </a:cubicBezTo>
                  <a:lnTo>
                    <a:pt x="56240" y="27445"/>
                  </a:lnTo>
                  <a:cubicBezTo>
                    <a:pt x="56190" y="27412"/>
                    <a:pt x="56132" y="27395"/>
                    <a:pt x="56070" y="27395"/>
                  </a:cubicBezTo>
                  <a:close/>
                  <a:moveTo>
                    <a:pt x="62716" y="27387"/>
                  </a:moveTo>
                  <a:cubicBezTo>
                    <a:pt x="62653" y="27387"/>
                    <a:pt x="62595" y="27395"/>
                    <a:pt x="62545" y="27412"/>
                  </a:cubicBezTo>
                  <a:lnTo>
                    <a:pt x="59576" y="29146"/>
                  </a:lnTo>
                  <a:cubicBezTo>
                    <a:pt x="59476" y="29213"/>
                    <a:pt x="59476" y="29280"/>
                    <a:pt x="59576" y="29346"/>
                  </a:cubicBezTo>
                  <a:lnTo>
                    <a:pt x="61878" y="30681"/>
                  </a:lnTo>
                  <a:cubicBezTo>
                    <a:pt x="61945" y="30714"/>
                    <a:pt x="62003" y="30731"/>
                    <a:pt x="62061" y="30731"/>
                  </a:cubicBezTo>
                  <a:cubicBezTo>
                    <a:pt x="62120" y="30731"/>
                    <a:pt x="62178" y="30714"/>
                    <a:pt x="62245" y="30681"/>
                  </a:cubicBezTo>
                  <a:lnTo>
                    <a:pt x="65214" y="28980"/>
                  </a:lnTo>
                  <a:cubicBezTo>
                    <a:pt x="65314" y="28913"/>
                    <a:pt x="65314" y="28813"/>
                    <a:pt x="65247" y="28746"/>
                  </a:cubicBezTo>
                  <a:lnTo>
                    <a:pt x="62912" y="27412"/>
                  </a:lnTo>
                  <a:cubicBezTo>
                    <a:pt x="62845" y="27395"/>
                    <a:pt x="62778" y="27387"/>
                    <a:pt x="62716" y="27387"/>
                  </a:cubicBezTo>
                  <a:close/>
                  <a:moveTo>
                    <a:pt x="27487" y="27787"/>
                  </a:moveTo>
                  <a:cubicBezTo>
                    <a:pt x="27428" y="27787"/>
                    <a:pt x="27370" y="27795"/>
                    <a:pt x="27320" y="27812"/>
                  </a:cubicBezTo>
                  <a:lnTo>
                    <a:pt x="24885" y="29213"/>
                  </a:lnTo>
                  <a:cubicBezTo>
                    <a:pt x="24785" y="29280"/>
                    <a:pt x="24785" y="29380"/>
                    <a:pt x="24885" y="29413"/>
                  </a:cubicBezTo>
                  <a:lnTo>
                    <a:pt x="27220" y="30747"/>
                  </a:lnTo>
                  <a:cubicBezTo>
                    <a:pt x="27270" y="30781"/>
                    <a:pt x="27328" y="30797"/>
                    <a:pt x="27387" y="30797"/>
                  </a:cubicBezTo>
                  <a:cubicBezTo>
                    <a:pt x="27445" y="30797"/>
                    <a:pt x="27503" y="30781"/>
                    <a:pt x="27553" y="30747"/>
                  </a:cubicBezTo>
                  <a:lnTo>
                    <a:pt x="29988" y="29380"/>
                  </a:lnTo>
                  <a:cubicBezTo>
                    <a:pt x="30088" y="29313"/>
                    <a:pt x="30088" y="29213"/>
                    <a:pt x="29988" y="29146"/>
                  </a:cubicBezTo>
                  <a:lnTo>
                    <a:pt x="27653" y="27812"/>
                  </a:lnTo>
                  <a:cubicBezTo>
                    <a:pt x="27603" y="27795"/>
                    <a:pt x="27545" y="27787"/>
                    <a:pt x="27487" y="27787"/>
                  </a:cubicBezTo>
                  <a:close/>
                  <a:moveTo>
                    <a:pt x="34992" y="28129"/>
                  </a:moveTo>
                  <a:cubicBezTo>
                    <a:pt x="34934" y="28129"/>
                    <a:pt x="34875" y="28146"/>
                    <a:pt x="34825" y="28179"/>
                  </a:cubicBezTo>
                  <a:lnTo>
                    <a:pt x="32390" y="29580"/>
                  </a:lnTo>
                  <a:cubicBezTo>
                    <a:pt x="32290" y="29613"/>
                    <a:pt x="32290" y="29713"/>
                    <a:pt x="32357" y="29780"/>
                  </a:cubicBezTo>
                  <a:lnTo>
                    <a:pt x="34692" y="31114"/>
                  </a:lnTo>
                  <a:cubicBezTo>
                    <a:pt x="34742" y="31131"/>
                    <a:pt x="34800" y="31139"/>
                    <a:pt x="34859" y="31139"/>
                  </a:cubicBezTo>
                  <a:cubicBezTo>
                    <a:pt x="34917" y="31139"/>
                    <a:pt x="34975" y="31131"/>
                    <a:pt x="35025" y="31114"/>
                  </a:cubicBezTo>
                  <a:lnTo>
                    <a:pt x="37460" y="29713"/>
                  </a:lnTo>
                  <a:cubicBezTo>
                    <a:pt x="37560" y="29647"/>
                    <a:pt x="37560" y="29547"/>
                    <a:pt x="37460" y="29513"/>
                  </a:cubicBezTo>
                  <a:lnTo>
                    <a:pt x="35159" y="28179"/>
                  </a:lnTo>
                  <a:cubicBezTo>
                    <a:pt x="35109" y="28146"/>
                    <a:pt x="35050" y="28129"/>
                    <a:pt x="34992" y="28129"/>
                  </a:cubicBezTo>
                  <a:close/>
                  <a:moveTo>
                    <a:pt x="47334" y="28596"/>
                  </a:moveTo>
                  <a:cubicBezTo>
                    <a:pt x="47276" y="28596"/>
                    <a:pt x="47217" y="28613"/>
                    <a:pt x="47167" y="28646"/>
                  </a:cubicBezTo>
                  <a:lnTo>
                    <a:pt x="44732" y="30047"/>
                  </a:lnTo>
                  <a:cubicBezTo>
                    <a:pt x="44632" y="30080"/>
                    <a:pt x="44632" y="30180"/>
                    <a:pt x="44732" y="30247"/>
                  </a:cubicBezTo>
                  <a:lnTo>
                    <a:pt x="47067" y="31581"/>
                  </a:lnTo>
                  <a:cubicBezTo>
                    <a:pt x="47117" y="31598"/>
                    <a:pt x="47176" y="31606"/>
                    <a:pt x="47234" y="31606"/>
                  </a:cubicBezTo>
                  <a:cubicBezTo>
                    <a:pt x="47292" y="31606"/>
                    <a:pt x="47351" y="31598"/>
                    <a:pt x="47401" y="31581"/>
                  </a:cubicBezTo>
                  <a:lnTo>
                    <a:pt x="49836" y="30180"/>
                  </a:lnTo>
                  <a:cubicBezTo>
                    <a:pt x="49936" y="30114"/>
                    <a:pt x="49936" y="30014"/>
                    <a:pt x="49836" y="29980"/>
                  </a:cubicBezTo>
                  <a:lnTo>
                    <a:pt x="47501" y="28646"/>
                  </a:lnTo>
                  <a:cubicBezTo>
                    <a:pt x="47451" y="28613"/>
                    <a:pt x="47392" y="28596"/>
                    <a:pt x="47334" y="28596"/>
                  </a:cubicBezTo>
                  <a:close/>
                  <a:moveTo>
                    <a:pt x="39595" y="29288"/>
                  </a:moveTo>
                  <a:cubicBezTo>
                    <a:pt x="39537" y="29288"/>
                    <a:pt x="39479" y="29296"/>
                    <a:pt x="39428" y="29313"/>
                  </a:cubicBezTo>
                  <a:lnTo>
                    <a:pt x="36993" y="30714"/>
                  </a:lnTo>
                  <a:cubicBezTo>
                    <a:pt x="36893" y="30781"/>
                    <a:pt x="36893" y="30881"/>
                    <a:pt x="36993" y="30914"/>
                  </a:cubicBezTo>
                  <a:lnTo>
                    <a:pt x="39295" y="32249"/>
                  </a:lnTo>
                  <a:cubicBezTo>
                    <a:pt x="39345" y="32282"/>
                    <a:pt x="39403" y="32299"/>
                    <a:pt x="39466" y="32299"/>
                  </a:cubicBezTo>
                  <a:cubicBezTo>
                    <a:pt x="39529" y="32299"/>
                    <a:pt x="39595" y="32282"/>
                    <a:pt x="39662" y="32249"/>
                  </a:cubicBezTo>
                  <a:lnTo>
                    <a:pt x="42064" y="30848"/>
                  </a:lnTo>
                  <a:cubicBezTo>
                    <a:pt x="42164" y="30814"/>
                    <a:pt x="42164" y="30714"/>
                    <a:pt x="42064" y="30647"/>
                  </a:cubicBezTo>
                  <a:lnTo>
                    <a:pt x="39762" y="29313"/>
                  </a:lnTo>
                  <a:cubicBezTo>
                    <a:pt x="39712" y="29296"/>
                    <a:pt x="39654" y="29288"/>
                    <a:pt x="39595" y="29288"/>
                  </a:cubicBezTo>
                  <a:close/>
                  <a:moveTo>
                    <a:pt x="52567" y="29455"/>
                  </a:moveTo>
                  <a:cubicBezTo>
                    <a:pt x="52504" y="29455"/>
                    <a:pt x="52438" y="29463"/>
                    <a:pt x="52371" y="29480"/>
                  </a:cubicBezTo>
                  <a:lnTo>
                    <a:pt x="49969" y="30881"/>
                  </a:lnTo>
                  <a:cubicBezTo>
                    <a:pt x="49869" y="30948"/>
                    <a:pt x="49869" y="31048"/>
                    <a:pt x="49936" y="31081"/>
                  </a:cubicBezTo>
                  <a:lnTo>
                    <a:pt x="52238" y="32415"/>
                  </a:lnTo>
                  <a:cubicBezTo>
                    <a:pt x="52294" y="32443"/>
                    <a:pt x="52344" y="32454"/>
                    <a:pt x="52391" y="32454"/>
                  </a:cubicBezTo>
                  <a:cubicBezTo>
                    <a:pt x="52456" y="32454"/>
                    <a:pt x="52513" y="32435"/>
                    <a:pt x="52571" y="32415"/>
                  </a:cubicBezTo>
                  <a:lnTo>
                    <a:pt x="52605" y="32415"/>
                  </a:lnTo>
                  <a:lnTo>
                    <a:pt x="55040" y="31048"/>
                  </a:lnTo>
                  <a:cubicBezTo>
                    <a:pt x="55140" y="30981"/>
                    <a:pt x="55140" y="30881"/>
                    <a:pt x="55040" y="30814"/>
                  </a:cubicBezTo>
                  <a:lnTo>
                    <a:pt x="52738" y="29480"/>
                  </a:lnTo>
                  <a:cubicBezTo>
                    <a:pt x="52688" y="29463"/>
                    <a:pt x="52630" y="29455"/>
                    <a:pt x="52567" y="29455"/>
                  </a:cubicBezTo>
                  <a:close/>
                  <a:moveTo>
                    <a:pt x="23922" y="29830"/>
                  </a:moveTo>
                  <a:cubicBezTo>
                    <a:pt x="23859" y="29830"/>
                    <a:pt x="23801" y="29847"/>
                    <a:pt x="23751" y="29880"/>
                  </a:cubicBezTo>
                  <a:lnTo>
                    <a:pt x="21349" y="31248"/>
                  </a:lnTo>
                  <a:cubicBezTo>
                    <a:pt x="21249" y="31315"/>
                    <a:pt x="21215" y="31415"/>
                    <a:pt x="21349" y="31448"/>
                  </a:cubicBezTo>
                  <a:lnTo>
                    <a:pt x="23651" y="32782"/>
                  </a:lnTo>
                  <a:cubicBezTo>
                    <a:pt x="23701" y="32816"/>
                    <a:pt x="23759" y="32832"/>
                    <a:pt x="23821" y="32832"/>
                  </a:cubicBezTo>
                  <a:cubicBezTo>
                    <a:pt x="23884" y="32832"/>
                    <a:pt x="23951" y="32816"/>
                    <a:pt x="24017" y="32782"/>
                  </a:cubicBezTo>
                  <a:lnTo>
                    <a:pt x="26419" y="31415"/>
                  </a:lnTo>
                  <a:cubicBezTo>
                    <a:pt x="26519" y="31348"/>
                    <a:pt x="26519" y="31248"/>
                    <a:pt x="26419" y="31214"/>
                  </a:cubicBezTo>
                  <a:lnTo>
                    <a:pt x="24118" y="29880"/>
                  </a:lnTo>
                  <a:cubicBezTo>
                    <a:pt x="24051" y="29847"/>
                    <a:pt x="23984" y="29830"/>
                    <a:pt x="23922" y="29830"/>
                  </a:cubicBezTo>
                  <a:close/>
                  <a:moveTo>
                    <a:pt x="58609" y="29755"/>
                  </a:moveTo>
                  <a:cubicBezTo>
                    <a:pt x="58550" y="29755"/>
                    <a:pt x="58492" y="29763"/>
                    <a:pt x="58442" y="29780"/>
                  </a:cubicBezTo>
                  <a:lnTo>
                    <a:pt x="55473" y="31515"/>
                  </a:lnTo>
                  <a:cubicBezTo>
                    <a:pt x="55373" y="31548"/>
                    <a:pt x="55340" y="31648"/>
                    <a:pt x="55473" y="31715"/>
                  </a:cubicBezTo>
                  <a:lnTo>
                    <a:pt x="57775" y="33049"/>
                  </a:lnTo>
                  <a:cubicBezTo>
                    <a:pt x="57825" y="33066"/>
                    <a:pt x="57883" y="33074"/>
                    <a:pt x="57946" y="33074"/>
                  </a:cubicBezTo>
                  <a:cubicBezTo>
                    <a:pt x="58008" y="33074"/>
                    <a:pt x="58075" y="33066"/>
                    <a:pt x="58142" y="33049"/>
                  </a:cubicBezTo>
                  <a:lnTo>
                    <a:pt x="61111" y="31315"/>
                  </a:lnTo>
                  <a:cubicBezTo>
                    <a:pt x="61211" y="31281"/>
                    <a:pt x="61211" y="31181"/>
                    <a:pt x="61111" y="31114"/>
                  </a:cubicBezTo>
                  <a:lnTo>
                    <a:pt x="58776" y="29780"/>
                  </a:lnTo>
                  <a:cubicBezTo>
                    <a:pt x="58726" y="29763"/>
                    <a:pt x="58667" y="29755"/>
                    <a:pt x="58609" y="29755"/>
                  </a:cubicBezTo>
                  <a:close/>
                  <a:moveTo>
                    <a:pt x="31456" y="30164"/>
                  </a:moveTo>
                  <a:cubicBezTo>
                    <a:pt x="31398" y="30164"/>
                    <a:pt x="31339" y="30180"/>
                    <a:pt x="31289" y="30214"/>
                  </a:cubicBezTo>
                  <a:lnTo>
                    <a:pt x="28854" y="31615"/>
                  </a:lnTo>
                  <a:cubicBezTo>
                    <a:pt x="28754" y="31681"/>
                    <a:pt x="28754" y="31748"/>
                    <a:pt x="28854" y="31815"/>
                  </a:cubicBezTo>
                  <a:lnTo>
                    <a:pt x="31156" y="33149"/>
                  </a:lnTo>
                  <a:cubicBezTo>
                    <a:pt x="31206" y="33166"/>
                    <a:pt x="31264" y="33174"/>
                    <a:pt x="31323" y="33174"/>
                  </a:cubicBezTo>
                  <a:cubicBezTo>
                    <a:pt x="31381" y="33174"/>
                    <a:pt x="31439" y="33166"/>
                    <a:pt x="31489" y="33149"/>
                  </a:cubicBezTo>
                  <a:lnTo>
                    <a:pt x="33925" y="31748"/>
                  </a:lnTo>
                  <a:cubicBezTo>
                    <a:pt x="34025" y="31681"/>
                    <a:pt x="34025" y="31615"/>
                    <a:pt x="33925" y="31548"/>
                  </a:cubicBezTo>
                  <a:lnTo>
                    <a:pt x="31623" y="30214"/>
                  </a:lnTo>
                  <a:cubicBezTo>
                    <a:pt x="31573" y="30180"/>
                    <a:pt x="31514" y="30164"/>
                    <a:pt x="31456" y="30164"/>
                  </a:cubicBezTo>
                  <a:close/>
                  <a:moveTo>
                    <a:pt x="43802" y="30664"/>
                  </a:moveTo>
                  <a:cubicBezTo>
                    <a:pt x="43740" y="30664"/>
                    <a:pt x="43682" y="30681"/>
                    <a:pt x="43631" y="30714"/>
                  </a:cubicBezTo>
                  <a:lnTo>
                    <a:pt x="41230" y="32082"/>
                  </a:lnTo>
                  <a:cubicBezTo>
                    <a:pt x="41096" y="32148"/>
                    <a:pt x="41096" y="32249"/>
                    <a:pt x="41230" y="32315"/>
                  </a:cubicBezTo>
                  <a:lnTo>
                    <a:pt x="43531" y="33650"/>
                  </a:lnTo>
                  <a:cubicBezTo>
                    <a:pt x="43581" y="33666"/>
                    <a:pt x="43640" y="33675"/>
                    <a:pt x="43702" y="33675"/>
                  </a:cubicBezTo>
                  <a:cubicBezTo>
                    <a:pt x="43765" y="33675"/>
                    <a:pt x="43832" y="33666"/>
                    <a:pt x="43898" y="33650"/>
                  </a:cubicBezTo>
                  <a:lnTo>
                    <a:pt x="46300" y="32249"/>
                  </a:lnTo>
                  <a:cubicBezTo>
                    <a:pt x="46400" y="32182"/>
                    <a:pt x="46400" y="32082"/>
                    <a:pt x="46300" y="32048"/>
                  </a:cubicBezTo>
                  <a:lnTo>
                    <a:pt x="43998" y="30714"/>
                  </a:lnTo>
                  <a:cubicBezTo>
                    <a:pt x="43932" y="30681"/>
                    <a:pt x="43865" y="30664"/>
                    <a:pt x="43802" y="30664"/>
                  </a:cubicBezTo>
                  <a:close/>
                  <a:moveTo>
                    <a:pt x="36089" y="31326"/>
                  </a:moveTo>
                  <a:cubicBezTo>
                    <a:pt x="36021" y="31326"/>
                    <a:pt x="35951" y="31342"/>
                    <a:pt x="35893" y="31381"/>
                  </a:cubicBezTo>
                  <a:lnTo>
                    <a:pt x="35893" y="31348"/>
                  </a:lnTo>
                  <a:lnTo>
                    <a:pt x="33458" y="32749"/>
                  </a:lnTo>
                  <a:cubicBezTo>
                    <a:pt x="33357" y="32816"/>
                    <a:pt x="33357" y="32916"/>
                    <a:pt x="33458" y="32949"/>
                  </a:cubicBezTo>
                  <a:lnTo>
                    <a:pt x="35793" y="34283"/>
                  </a:lnTo>
                  <a:cubicBezTo>
                    <a:pt x="35843" y="34317"/>
                    <a:pt x="35901" y="34333"/>
                    <a:pt x="35959" y="34333"/>
                  </a:cubicBezTo>
                  <a:cubicBezTo>
                    <a:pt x="36018" y="34333"/>
                    <a:pt x="36076" y="34317"/>
                    <a:pt x="36126" y="34283"/>
                  </a:cubicBezTo>
                  <a:lnTo>
                    <a:pt x="38561" y="32882"/>
                  </a:lnTo>
                  <a:cubicBezTo>
                    <a:pt x="38661" y="32849"/>
                    <a:pt x="38661" y="32749"/>
                    <a:pt x="38561" y="32682"/>
                  </a:cubicBezTo>
                  <a:lnTo>
                    <a:pt x="36226" y="31348"/>
                  </a:lnTo>
                  <a:cubicBezTo>
                    <a:pt x="36185" y="31334"/>
                    <a:pt x="36138" y="31326"/>
                    <a:pt x="36089" y="31326"/>
                  </a:cubicBezTo>
                  <a:close/>
                  <a:moveTo>
                    <a:pt x="49002" y="31498"/>
                  </a:moveTo>
                  <a:cubicBezTo>
                    <a:pt x="48944" y="31498"/>
                    <a:pt x="48885" y="31515"/>
                    <a:pt x="48835" y="31548"/>
                  </a:cubicBezTo>
                  <a:lnTo>
                    <a:pt x="46400" y="32916"/>
                  </a:lnTo>
                  <a:cubicBezTo>
                    <a:pt x="46300" y="32982"/>
                    <a:pt x="46300" y="33082"/>
                    <a:pt x="46400" y="33149"/>
                  </a:cubicBezTo>
                  <a:lnTo>
                    <a:pt x="48735" y="34483"/>
                  </a:lnTo>
                  <a:cubicBezTo>
                    <a:pt x="48785" y="34500"/>
                    <a:pt x="48835" y="34508"/>
                    <a:pt x="48889" y="34508"/>
                  </a:cubicBezTo>
                  <a:cubicBezTo>
                    <a:pt x="48944" y="34508"/>
                    <a:pt x="49002" y="34500"/>
                    <a:pt x="49069" y="34483"/>
                  </a:cubicBezTo>
                  <a:lnTo>
                    <a:pt x="51470" y="33082"/>
                  </a:lnTo>
                  <a:cubicBezTo>
                    <a:pt x="51570" y="33016"/>
                    <a:pt x="51570" y="32916"/>
                    <a:pt x="51504" y="32882"/>
                  </a:cubicBezTo>
                  <a:lnTo>
                    <a:pt x="49169" y="31548"/>
                  </a:lnTo>
                  <a:cubicBezTo>
                    <a:pt x="49119" y="31515"/>
                    <a:pt x="49060" y="31498"/>
                    <a:pt x="49002" y="31498"/>
                  </a:cubicBezTo>
                  <a:close/>
                  <a:moveTo>
                    <a:pt x="27908" y="32223"/>
                  </a:moveTo>
                  <a:cubicBezTo>
                    <a:pt x="27854" y="32223"/>
                    <a:pt x="27803" y="32232"/>
                    <a:pt x="27753" y="32249"/>
                  </a:cubicBezTo>
                  <a:lnTo>
                    <a:pt x="27720" y="32249"/>
                  </a:lnTo>
                  <a:lnTo>
                    <a:pt x="25318" y="33650"/>
                  </a:lnTo>
                  <a:cubicBezTo>
                    <a:pt x="25218" y="33716"/>
                    <a:pt x="25185" y="33783"/>
                    <a:pt x="25285" y="33850"/>
                  </a:cubicBezTo>
                  <a:lnTo>
                    <a:pt x="27587" y="35184"/>
                  </a:lnTo>
                  <a:cubicBezTo>
                    <a:pt x="27653" y="35217"/>
                    <a:pt x="27712" y="35234"/>
                    <a:pt x="27770" y="35234"/>
                  </a:cubicBezTo>
                  <a:cubicBezTo>
                    <a:pt x="27829" y="35234"/>
                    <a:pt x="27887" y="35217"/>
                    <a:pt x="27954" y="35184"/>
                  </a:cubicBezTo>
                  <a:lnTo>
                    <a:pt x="30355" y="33783"/>
                  </a:lnTo>
                  <a:cubicBezTo>
                    <a:pt x="30455" y="33716"/>
                    <a:pt x="30489" y="33650"/>
                    <a:pt x="30389" y="33583"/>
                  </a:cubicBezTo>
                  <a:lnTo>
                    <a:pt x="28087" y="32249"/>
                  </a:lnTo>
                  <a:cubicBezTo>
                    <a:pt x="28020" y="32232"/>
                    <a:pt x="27962" y="32223"/>
                    <a:pt x="27908" y="32223"/>
                  </a:cubicBezTo>
                  <a:close/>
                  <a:moveTo>
                    <a:pt x="54539" y="32098"/>
                  </a:moveTo>
                  <a:cubicBezTo>
                    <a:pt x="54481" y="32098"/>
                    <a:pt x="54423" y="32115"/>
                    <a:pt x="54372" y="32148"/>
                  </a:cubicBezTo>
                  <a:lnTo>
                    <a:pt x="51370" y="33883"/>
                  </a:lnTo>
                  <a:cubicBezTo>
                    <a:pt x="51270" y="33916"/>
                    <a:pt x="51270" y="34016"/>
                    <a:pt x="51370" y="34083"/>
                  </a:cubicBezTo>
                  <a:lnTo>
                    <a:pt x="53672" y="35417"/>
                  </a:lnTo>
                  <a:cubicBezTo>
                    <a:pt x="53722" y="35434"/>
                    <a:pt x="53780" y="35442"/>
                    <a:pt x="53843" y="35442"/>
                  </a:cubicBezTo>
                  <a:cubicBezTo>
                    <a:pt x="53905" y="35442"/>
                    <a:pt x="53972" y="35434"/>
                    <a:pt x="54039" y="35417"/>
                  </a:cubicBezTo>
                  <a:lnTo>
                    <a:pt x="57008" y="33683"/>
                  </a:lnTo>
                  <a:cubicBezTo>
                    <a:pt x="57108" y="33616"/>
                    <a:pt x="57108" y="33549"/>
                    <a:pt x="57041" y="33483"/>
                  </a:cubicBezTo>
                  <a:lnTo>
                    <a:pt x="54706" y="32148"/>
                  </a:lnTo>
                  <a:cubicBezTo>
                    <a:pt x="54656" y="32115"/>
                    <a:pt x="54598" y="32098"/>
                    <a:pt x="54539" y="32098"/>
                  </a:cubicBezTo>
                  <a:close/>
                  <a:moveTo>
                    <a:pt x="40296" y="32690"/>
                  </a:moveTo>
                  <a:cubicBezTo>
                    <a:pt x="40237" y="32690"/>
                    <a:pt x="40179" y="32699"/>
                    <a:pt x="40129" y="32716"/>
                  </a:cubicBezTo>
                  <a:lnTo>
                    <a:pt x="37694" y="34117"/>
                  </a:lnTo>
                  <a:cubicBezTo>
                    <a:pt x="37594" y="34183"/>
                    <a:pt x="37594" y="34283"/>
                    <a:pt x="37694" y="34317"/>
                  </a:cubicBezTo>
                  <a:lnTo>
                    <a:pt x="40029" y="35651"/>
                  </a:lnTo>
                  <a:cubicBezTo>
                    <a:pt x="40079" y="35684"/>
                    <a:pt x="40129" y="35701"/>
                    <a:pt x="40183" y="35701"/>
                  </a:cubicBezTo>
                  <a:cubicBezTo>
                    <a:pt x="40237" y="35701"/>
                    <a:pt x="40296" y="35684"/>
                    <a:pt x="40362" y="35651"/>
                  </a:cubicBezTo>
                  <a:lnTo>
                    <a:pt x="42764" y="34250"/>
                  </a:lnTo>
                  <a:cubicBezTo>
                    <a:pt x="42864" y="34217"/>
                    <a:pt x="42864" y="34117"/>
                    <a:pt x="42798" y="34050"/>
                  </a:cubicBezTo>
                  <a:lnTo>
                    <a:pt x="40463" y="32716"/>
                  </a:lnTo>
                  <a:cubicBezTo>
                    <a:pt x="40413" y="32699"/>
                    <a:pt x="40354" y="32690"/>
                    <a:pt x="40296" y="32690"/>
                  </a:cubicBezTo>
                  <a:close/>
                  <a:moveTo>
                    <a:pt x="18918" y="32732"/>
                  </a:moveTo>
                  <a:cubicBezTo>
                    <a:pt x="18855" y="32732"/>
                    <a:pt x="18797" y="32749"/>
                    <a:pt x="18747" y="32782"/>
                  </a:cubicBezTo>
                  <a:lnTo>
                    <a:pt x="16312" y="34183"/>
                  </a:lnTo>
                  <a:cubicBezTo>
                    <a:pt x="16212" y="34250"/>
                    <a:pt x="16212" y="34317"/>
                    <a:pt x="16312" y="34383"/>
                  </a:cubicBezTo>
                  <a:lnTo>
                    <a:pt x="18647" y="35718"/>
                  </a:lnTo>
                  <a:cubicBezTo>
                    <a:pt x="18697" y="35751"/>
                    <a:pt x="18755" y="35768"/>
                    <a:pt x="18814" y="35768"/>
                  </a:cubicBezTo>
                  <a:cubicBezTo>
                    <a:pt x="18872" y="35768"/>
                    <a:pt x="18930" y="35751"/>
                    <a:pt x="18981" y="35718"/>
                  </a:cubicBezTo>
                  <a:lnTo>
                    <a:pt x="21416" y="34317"/>
                  </a:lnTo>
                  <a:cubicBezTo>
                    <a:pt x="21516" y="34250"/>
                    <a:pt x="21516" y="34183"/>
                    <a:pt x="21416" y="34117"/>
                  </a:cubicBezTo>
                  <a:lnTo>
                    <a:pt x="19114" y="32782"/>
                  </a:lnTo>
                  <a:cubicBezTo>
                    <a:pt x="19047" y="32749"/>
                    <a:pt x="18981" y="32732"/>
                    <a:pt x="18918" y="32732"/>
                  </a:cubicBezTo>
                  <a:close/>
                  <a:moveTo>
                    <a:pt x="32573" y="33361"/>
                  </a:moveTo>
                  <a:cubicBezTo>
                    <a:pt x="32507" y="33361"/>
                    <a:pt x="32449" y="33377"/>
                    <a:pt x="32390" y="33416"/>
                  </a:cubicBezTo>
                  <a:lnTo>
                    <a:pt x="32357" y="33383"/>
                  </a:lnTo>
                  <a:lnTo>
                    <a:pt x="29955" y="34784"/>
                  </a:lnTo>
                  <a:cubicBezTo>
                    <a:pt x="29822" y="34850"/>
                    <a:pt x="29822" y="34950"/>
                    <a:pt x="29955" y="34984"/>
                  </a:cubicBezTo>
                  <a:lnTo>
                    <a:pt x="32257" y="36318"/>
                  </a:lnTo>
                  <a:cubicBezTo>
                    <a:pt x="32307" y="36351"/>
                    <a:pt x="32365" y="36368"/>
                    <a:pt x="32423" y="36368"/>
                  </a:cubicBezTo>
                  <a:cubicBezTo>
                    <a:pt x="32482" y="36368"/>
                    <a:pt x="32540" y="36351"/>
                    <a:pt x="32590" y="36318"/>
                  </a:cubicBezTo>
                  <a:lnTo>
                    <a:pt x="35025" y="34950"/>
                  </a:lnTo>
                  <a:cubicBezTo>
                    <a:pt x="35125" y="34884"/>
                    <a:pt x="35125" y="34784"/>
                    <a:pt x="35025" y="34717"/>
                  </a:cubicBezTo>
                  <a:lnTo>
                    <a:pt x="32724" y="33383"/>
                  </a:lnTo>
                  <a:cubicBezTo>
                    <a:pt x="32668" y="33369"/>
                    <a:pt x="32619" y="33361"/>
                    <a:pt x="32573" y="33361"/>
                  </a:cubicBezTo>
                  <a:close/>
                  <a:moveTo>
                    <a:pt x="45466" y="33533"/>
                  </a:moveTo>
                  <a:cubicBezTo>
                    <a:pt x="45408" y="33533"/>
                    <a:pt x="45349" y="33549"/>
                    <a:pt x="45299" y="33583"/>
                  </a:cubicBezTo>
                  <a:lnTo>
                    <a:pt x="42864" y="34984"/>
                  </a:lnTo>
                  <a:cubicBezTo>
                    <a:pt x="42764" y="35017"/>
                    <a:pt x="42764" y="35117"/>
                    <a:pt x="42864" y="35184"/>
                  </a:cubicBezTo>
                  <a:lnTo>
                    <a:pt x="45199" y="36518"/>
                  </a:lnTo>
                  <a:cubicBezTo>
                    <a:pt x="45241" y="36532"/>
                    <a:pt x="45282" y="36540"/>
                    <a:pt x="45324" y="36540"/>
                  </a:cubicBezTo>
                  <a:cubicBezTo>
                    <a:pt x="45382" y="36540"/>
                    <a:pt x="45441" y="36524"/>
                    <a:pt x="45499" y="36485"/>
                  </a:cubicBezTo>
                  <a:lnTo>
                    <a:pt x="45533" y="36518"/>
                  </a:lnTo>
                  <a:lnTo>
                    <a:pt x="47935" y="35117"/>
                  </a:lnTo>
                  <a:cubicBezTo>
                    <a:pt x="48035" y="35051"/>
                    <a:pt x="48068" y="34950"/>
                    <a:pt x="47968" y="34917"/>
                  </a:cubicBezTo>
                  <a:lnTo>
                    <a:pt x="45633" y="33583"/>
                  </a:lnTo>
                  <a:cubicBezTo>
                    <a:pt x="45583" y="33549"/>
                    <a:pt x="45524" y="33533"/>
                    <a:pt x="45466" y="33533"/>
                  </a:cubicBezTo>
                  <a:close/>
                  <a:moveTo>
                    <a:pt x="24384" y="34258"/>
                  </a:moveTo>
                  <a:cubicBezTo>
                    <a:pt x="24326" y="34258"/>
                    <a:pt x="24268" y="34267"/>
                    <a:pt x="24218" y="34283"/>
                  </a:cubicBezTo>
                  <a:lnTo>
                    <a:pt x="24184" y="34283"/>
                  </a:lnTo>
                  <a:lnTo>
                    <a:pt x="21783" y="35684"/>
                  </a:lnTo>
                  <a:cubicBezTo>
                    <a:pt x="21682" y="35751"/>
                    <a:pt x="21649" y="35851"/>
                    <a:pt x="21783" y="35884"/>
                  </a:cubicBezTo>
                  <a:lnTo>
                    <a:pt x="24084" y="37219"/>
                  </a:lnTo>
                  <a:cubicBezTo>
                    <a:pt x="24134" y="37252"/>
                    <a:pt x="24193" y="37269"/>
                    <a:pt x="24255" y="37269"/>
                  </a:cubicBezTo>
                  <a:cubicBezTo>
                    <a:pt x="24318" y="37269"/>
                    <a:pt x="24384" y="37252"/>
                    <a:pt x="24451" y="37219"/>
                  </a:cubicBezTo>
                  <a:lnTo>
                    <a:pt x="26853" y="35818"/>
                  </a:lnTo>
                  <a:cubicBezTo>
                    <a:pt x="26953" y="35784"/>
                    <a:pt x="26953" y="35684"/>
                    <a:pt x="26886" y="35618"/>
                  </a:cubicBezTo>
                  <a:lnTo>
                    <a:pt x="24551" y="34283"/>
                  </a:lnTo>
                  <a:cubicBezTo>
                    <a:pt x="24501" y="34267"/>
                    <a:pt x="24443" y="34258"/>
                    <a:pt x="24384" y="34258"/>
                  </a:cubicBezTo>
                  <a:close/>
                  <a:moveTo>
                    <a:pt x="36789" y="34725"/>
                  </a:moveTo>
                  <a:cubicBezTo>
                    <a:pt x="36727" y="34725"/>
                    <a:pt x="36660" y="34734"/>
                    <a:pt x="36593" y="34750"/>
                  </a:cubicBezTo>
                  <a:lnTo>
                    <a:pt x="34191" y="36151"/>
                  </a:lnTo>
                  <a:cubicBezTo>
                    <a:pt x="34091" y="36218"/>
                    <a:pt x="34091" y="36318"/>
                    <a:pt x="34158" y="36351"/>
                  </a:cubicBezTo>
                  <a:lnTo>
                    <a:pt x="36493" y="37686"/>
                  </a:lnTo>
                  <a:cubicBezTo>
                    <a:pt x="36543" y="37719"/>
                    <a:pt x="36593" y="37736"/>
                    <a:pt x="36647" y="37736"/>
                  </a:cubicBezTo>
                  <a:cubicBezTo>
                    <a:pt x="36702" y="37736"/>
                    <a:pt x="36760" y="37719"/>
                    <a:pt x="36827" y="37686"/>
                  </a:cubicBezTo>
                  <a:lnTo>
                    <a:pt x="39262" y="36318"/>
                  </a:lnTo>
                  <a:cubicBezTo>
                    <a:pt x="39362" y="36251"/>
                    <a:pt x="39362" y="36151"/>
                    <a:pt x="39262" y="36085"/>
                  </a:cubicBezTo>
                  <a:lnTo>
                    <a:pt x="36960" y="34750"/>
                  </a:lnTo>
                  <a:cubicBezTo>
                    <a:pt x="36910" y="34734"/>
                    <a:pt x="36852" y="34725"/>
                    <a:pt x="36789" y="34725"/>
                  </a:cubicBezTo>
                  <a:close/>
                  <a:moveTo>
                    <a:pt x="15382" y="34792"/>
                  </a:moveTo>
                  <a:cubicBezTo>
                    <a:pt x="15320" y="34792"/>
                    <a:pt x="15261" y="34800"/>
                    <a:pt x="15211" y="34817"/>
                  </a:cubicBezTo>
                  <a:lnTo>
                    <a:pt x="12809" y="36218"/>
                  </a:lnTo>
                  <a:cubicBezTo>
                    <a:pt x="12676" y="36285"/>
                    <a:pt x="12676" y="36385"/>
                    <a:pt x="12809" y="36418"/>
                  </a:cubicBezTo>
                  <a:lnTo>
                    <a:pt x="15111" y="37752"/>
                  </a:lnTo>
                  <a:cubicBezTo>
                    <a:pt x="15161" y="37786"/>
                    <a:pt x="15220" y="37802"/>
                    <a:pt x="15282" y="37802"/>
                  </a:cubicBezTo>
                  <a:cubicBezTo>
                    <a:pt x="15345" y="37802"/>
                    <a:pt x="15411" y="37786"/>
                    <a:pt x="15478" y="37752"/>
                  </a:cubicBezTo>
                  <a:lnTo>
                    <a:pt x="17880" y="36351"/>
                  </a:lnTo>
                  <a:cubicBezTo>
                    <a:pt x="17980" y="36318"/>
                    <a:pt x="17980" y="36218"/>
                    <a:pt x="17880" y="36151"/>
                  </a:cubicBezTo>
                  <a:lnTo>
                    <a:pt x="15578" y="34817"/>
                  </a:lnTo>
                  <a:cubicBezTo>
                    <a:pt x="15511" y="34800"/>
                    <a:pt x="15445" y="34792"/>
                    <a:pt x="15382" y="34792"/>
                  </a:cubicBezTo>
                  <a:close/>
                  <a:moveTo>
                    <a:pt x="28992" y="35401"/>
                  </a:moveTo>
                  <a:cubicBezTo>
                    <a:pt x="28929" y="35401"/>
                    <a:pt x="28871" y="35417"/>
                    <a:pt x="28821" y="35451"/>
                  </a:cubicBezTo>
                  <a:lnTo>
                    <a:pt x="26419" y="36818"/>
                  </a:lnTo>
                  <a:cubicBezTo>
                    <a:pt x="26319" y="36885"/>
                    <a:pt x="26286" y="36985"/>
                    <a:pt x="26386" y="37052"/>
                  </a:cubicBezTo>
                  <a:lnTo>
                    <a:pt x="28687" y="38386"/>
                  </a:lnTo>
                  <a:cubicBezTo>
                    <a:pt x="28754" y="38403"/>
                    <a:pt x="28813" y="38411"/>
                    <a:pt x="28871" y="38411"/>
                  </a:cubicBezTo>
                  <a:cubicBezTo>
                    <a:pt x="28929" y="38411"/>
                    <a:pt x="28988" y="38403"/>
                    <a:pt x="29054" y="38386"/>
                  </a:cubicBezTo>
                  <a:lnTo>
                    <a:pt x="31456" y="36985"/>
                  </a:lnTo>
                  <a:cubicBezTo>
                    <a:pt x="31556" y="36919"/>
                    <a:pt x="31590" y="36818"/>
                    <a:pt x="31489" y="36785"/>
                  </a:cubicBezTo>
                  <a:lnTo>
                    <a:pt x="29188" y="35451"/>
                  </a:lnTo>
                  <a:cubicBezTo>
                    <a:pt x="29121" y="35417"/>
                    <a:pt x="29054" y="35401"/>
                    <a:pt x="28992" y="35401"/>
                  </a:cubicBezTo>
                  <a:close/>
                  <a:moveTo>
                    <a:pt x="41901" y="35568"/>
                  </a:moveTo>
                  <a:cubicBezTo>
                    <a:pt x="41839" y="35568"/>
                    <a:pt x="41780" y="35584"/>
                    <a:pt x="41730" y="35618"/>
                  </a:cubicBezTo>
                  <a:lnTo>
                    <a:pt x="39328" y="37019"/>
                  </a:lnTo>
                  <a:cubicBezTo>
                    <a:pt x="39228" y="37052"/>
                    <a:pt x="39195" y="37152"/>
                    <a:pt x="39328" y="37219"/>
                  </a:cubicBezTo>
                  <a:lnTo>
                    <a:pt x="41630" y="38553"/>
                  </a:lnTo>
                  <a:cubicBezTo>
                    <a:pt x="41671" y="38567"/>
                    <a:pt x="41719" y="38575"/>
                    <a:pt x="41767" y="38575"/>
                  </a:cubicBezTo>
                  <a:cubicBezTo>
                    <a:pt x="41835" y="38575"/>
                    <a:pt x="41905" y="38559"/>
                    <a:pt x="41964" y="38520"/>
                  </a:cubicBezTo>
                  <a:lnTo>
                    <a:pt x="41997" y="38553"/>
                  </a:lnTo>
                  <a:lnTo>
                    <a:pt x="44399" y="37152"/>
                  </a:lnTo>
                  <a:cubicBezTo>
                    <a:pt x="44499" y="37085"/>
                    <a:pt x="44499" y="36985"/>
                    <a:pt x="44399" y="36952"/>
                  </a:cubicBezTo>
                  <a:lnTo>
                    <a:pt x="42097" y="35618"/>
                  </a:lnTo>
                  <a:cubicBezTo>
                    <a:pt x="42030" y="35584"/>
                    <a:pt x="41964" y="35568"/>
                    <a:pt x="41901" y="35568"/>
                  </a:cubicBezTo>
                  <a:close/>
                  <a:moveTo>
                    <a:pt x="20882" y="36293"/>
                  </a:moveTo>
                  <a:cubicBezTo>
                    <a:pt x="20824" y="36293"/>
                    <a:pt x="20765" y="36301"/>
                    <a:pt x="20715" y="36318"/>
                  </a:cubicBezTo>
                  <a:lnTo>
                    <a:pt x="18280" y="37719"/>
                  </a:lnTo>
                  <a:cubicBezTo>
                    <a:pt x="18180" y="37786"/>
                    <a:pt x="18180" y="37886"/>
                    <a:pt x="18280" y="37919"/>
                  </a:cubicBezTo>
                  <a:lnTo>
                    <a:pt x="20582" y="39254"/>
                  </a:lnTo>
                  <a:cubicBezTo>
                    <a:pt x="20648" y="39287"/>
                    <a:pt x="20715" y="39304"/>
                    <a:pt x="20778" y="39304"/>
                  </a:cubicBezTo>
                  <a:cubicBezTo>
                    <a:pt x="20840" y="39304"/>
                    <a:pt x="20899" y="39287"/>
                    <a:pt x="20949" y="39254"/>
                  </a:cubicBezTo>
                  <a:lnTo>
                    <a:pt x="23350" y="37853"/>
                  </a:lnTo>
                  <a:cubicBezTo>
                    <a:pt x="23450" y="37819"/>
                    <a:pt x="23484" y="37719"/>
                    <a:pt x="23350" y="37652"/>
                  </a:cubicBezTo>
                  <a:lnTo>
                    <a:pt x="21049" y="36318"/>
                  </a:lnTo>
                  <a:cubicBezTo>
                    <a:pt x="20999" y="36301"/>
                    <a:pt x="20940" y="36293"/>
                    <a:pt x="20882" y="36293"/>
                  </a:cubicBezTo>
                  <a:close/>
                  <a:moveTo>
                    <a:pt x="33228" y="36760"/>
                  </a:moveTo>
                  <a:cubicBezTo>
                    <a:pt x="33166" y="36760"/>
                    <a:pt x="33107" y="36768"/>
                    <a:pt x="33057" y="36785"/>
                  </a:cubicBezTo>
                  <a:lnTo>
                    <a:pt x="30656" y="38186"/>
                  </a:lnTo>
                  <a:cubicBezTo>
                    <a:pt x="30522" y="38253"/>
                    <a:pt x="30522" y="38353"/>
                    <a:pt x="30622" y="38386"/>
                  </a:cubicBezTo>
                  <a:lnTo>
                    <a:pt x="32924" y="39721"/>
                  </a:lnTo>
                  <a:cubicBezTo>
                    <a:pt x="33002" y="39760"/>
                    <a:pt x="33069" y="39776"/>
                    <a:pt x="33137" y="39776"/>
                  </a:cubicBezTo>
                  <a:cubicBezTo>
                    <a:pt x="33186" y="39776"/>
                    <a:pt x="33235" y="39768"/>
                    <a:pt x="33291" y="39754"/>
                  </a:cubicBezTo>
                  <a:lnTo>
                    <a:pt x="33291" y="39721"/>
                  </a:lnTo>
                  <a:lnTo>
                    <a:pt x="35692" y="38320"/>
                  </a:lnTo>
                  <a:cubicBezTo>
                    <a:pt x="35793" y="38286"/>
                    <a:pt x="35826" y="38186"/>
                    <a:pt x="35726" y="38119"/>
                  </a:cubicBezTo>
                  <a:lnTo>
                    <a:pt x="33424" y="36785"/>
                  </a:lnTo>
                  <a:cubicBezTo>
                    <a:pt x="33357" y="36768"/>
                    <a:pt x="33291" y="36760"/>
                    <a:pt x="33228" y="36760"/>
                  </a:cubicBezTo>
                  <a:close/>
                  <a:moveTo>
                    <a:pt x="11842" y="36835"/>
                  </a:moveTo>
                  <a:cubicBezTo>
                    <a:pt x="11784" y="36835"/>
                    <a:pt x="11725" y="36852"/>
                    <a:pt x="11675" y="36885"/>
                  </a:cubicBezTo>
                  <a:lnTo>
                    <a:pt x="9240" y="38253"/>
                  </a:lnTo>
                  <a:cubicBezTo>
                    <a:pt x="9140" y="38320"/>
                    <a:pt x="9140" y="38420"/>
                    <a:pt x="9240" y="38486"/>
                  </a:cubicBezTo>
                  <a:lnTo>
                    <a:pt x="11542" y="39821"/>
                  </a:lnTo>
                  <a:cubicBezTo>
                    <a:pt x="11592" y="39837"/>
                    <a:pt x="11650" y="39846"/>
                    <a:pt x="11709" y="39846"/>
                  </a:cubicBezTo>
                  <a:cubicBezTo>
                    <a:pt x="11767" y="39846"/>
                    <a:pt x="11825" y="39837"/>
                    <a:pt x="11875" y="39821"/>
                  </a:cubicBezTo>
                  <a:lnTo>
                    <a:pt x="14311" y="38420"/>
                  </a:lnTo>
                  <a:cubicBezTo>
                    <a:pt x="14411" y="38353"/>
                    <a:pt x="14411" y="38253"/>
                    <a:pt x="14311" y="38219"/>
                  </a:cubicBezTo>
                  <a:lnTo>
                    <a:pt x="12009" y="36885"/>
                  </a:lnTo>
                  <a:cubicBezTo>
                    <a:pt x="11959" y="36852"/>
                    <a:pt x="11900" y="36835"/>
                    <a:pt x="11842" y="36835"/>
                  </a:cubicBezTo>
                  <a:close/>
                  <a:moveTo>
                    <a:pt x="25456" y="37436"/>
                  </a:moveTo>
                  <a:cubicBezTo>
                    <a:pt x="25393" y="37436"/>
                    <a:pt x="25335" y="37452"/>
                    <a:pt x="25285" y="37486"/>
                  </a:cubicBezTo>
                  <a:lnTo>
                    <a:pt x="22883" y="38887"/>
                  </a:lnTo>
                  <a:cubicBezTo>
                    <a:pt x="22783" y="38920"/>
                    <a:pt x="22750" y="39020"/>
                    <a:pt x="22850" y="39087"/>
                  </a:cubicBezTo>
                  <a:lnTo>
                    <a:pt x="25152" y="40421"/>
                  </a:lnTo>
                  <a:cubicBezTo>
                    <a:pt x="25218" y="40438"/>
                    <a:pt x="25285" y="40446"/>
                    <a:pt x="25348" y="40446"/>
                  </a:cubicBezTo>
                  <a:cubicBezTo>
                    <a:pt x="25410" y="40446"/>
                    <a:pt x="25468" y="40438"/>
                    <a:pt x="25519" y="40421"/>
                  </a:cubicBezTo>
                  <a:lnTo>
                    <a:pt x="27920" y="39020"/>
                  </a:lnTo>
                  <a:cubicBezTo>
                    <a:pt x="28054" y="38953"/>
                    <a:pt x="28054" y="38853"/>
                    <a:pt x="27954" y="38820"/>
                  </a:cubicBezTo>
                  <a:lnTo>
                    <a:pt x="25652" y="37486"/>
                  </a:lnTo>
                  <a:cubicBezTo>
                    <a:pt x="25585" y="37452"/>
                    <a:pt x="25519" y="37436"/>
                    <a:pt x="25456" y="37436"/>
                  </a:cubicBezTo>
                  <a:close/>
                  <a:moveTo>
                    <a:pt x="38365" y="37602"/>
                  </a:moveTo>
                  <a:cubicBezTo>
                    <a:pt x="38303" y="37602"/>
                    <a:pt x="38244" y="37619"/>
                    <a:pt x="38194" y="37652"/>
                  </a:cubicBezTo>
                  <a:lnTo>
                    <a:pt x="35793" y="39053"/>
                  </a:lnTo>
                  <a:cubicBezTo>
                    <a:pt x="35692" y="39087"/>
                    <a:pt x="35659" y="39187"/>
                    <a:pt x="35759" y="39254"/>
                  </a:cubicBezTo>
                  <a:lnTo>
                    <a:pt x="38061" y="40588"/>
                  </a:lnTo>
                  <a:cubicBezTo>
                    <a:pt x="38128" y="40604"/>
                    <a:pt x="38194" y="40613"/>
                    <a:pt x="38261" y="40613"/>
                  </a:cubicBezTo>
                  <a:cubicBezTo>
                    <a:pt x="38328" y="40613"/>
                    <a:pt x="38394" y="40604"/>
                    <a:pt x="38461" y="40588"/>
                  </a:cubicBezTo>
                  <a:lnTo>
                    <a:pt x="40863" y="39187"/>
                  </a:lnTo>
                  <a:cubicBezTo>
                    <a:pt x="40963" y="39120"/>
                    <a:pt x="40963" y="39020"/>
                    <a:pt x="40863" y="38987"/>
                  </a:cubicBezTo>
                  <a:lnTo>
                    <a:pt x="38561" y="37652"/>
                  </a:lnTo>
                  <a:cubicBezTo>
                    <a:pt x="38494" y="37619"/>
                    <a:pt x="38428" y="37602"/>
                    <a:pt x="38365" y="37602"/>
                  </a:cubicBezTo>
                  <a:close/>
                  <a:moveTo>
                    <a:pt x="17283" y="38331"/>
                  </a:moveTo>
                  <a:cubicBezTo>
                    <a:pt x="17235" y="38331"/>
                    <a:pt x="17187" y="38339"/>
                    <a:pt x="17146" y="38353"/>
                  </a:cubicBezTo>
                  <a:lnTo>
                    <a:pt x="14711" y="39754"/>
                  </a:lnTo>
                  <a:cubicBezTo>
                    <a:pt x="14611" y="39821"/>
                    <a:pt x="14611" y="39921"/>
                    <a:pt x="14711" y="39954"/>
                  </a:cubicBezTo>
                  <a:lnTo>
                    <a:pt x="17012" y="41288"/>
                  </a:lnTo>
                  <a:cubicBezTo>
                    <a:pt x="17062" y="41322"/>
                    <a:pt x="17121" y="41338"/>
                    <a:pt x="17183" y="41338"/>
                  </a:cubicBezTo>
                  <a:cubicBezTo>
                    <a:pt x="17246" y="41338"/>
                    <a:pt x="17313" y="41322"/>
                    <a:pt x="17379" y="41288"/>
                  </a:cubicBezTo>
                  <a:lnTo>
                    <a:pt x="19781" y="39921"/>
                  </a:lnTo>
                  <a:cubicBezTo>
                    <a:pt x="19881" y="39854"/>
                    <a:pt x="19915" y="39754"/>
                    <a:pt x="19781" y="39721"/>
                  </a:cubicBezTo>
                  <a:lnTo>
                    <a:pt x="17479" y="38386"/>
                  </a:lnTo>
                  <a:cubicBezTo>
                    <a:pt x="17421" y="38347"/>
                    <a:pt x="17351" y="38331"/>
                    <a:pt x="17283" y="38331"/>
                  </a:cubicBezTo>
                  <a:close/>
                  <a:moveTo>
                    <a:pt x="29692" y="38803"/>
                  </a:moveTo>
                  <a:cubicBezTo>
                    <a:pt x="29630" y="38803"/>
                    <a:pt x="29571" y="38820"/>
                    <a:pt x="29521" y="38853"/>
                  </a:cubicBezTo>
                  <a:lnTo>
                    <a:pt x="27120" y="40254"/>
                  </a:lnTo>
                  <a:cubicBezTo>
                    <a:pt x="26986" y="40288"/>
                    <a:pt x="26986" y="40388"/>
                    <a:pt x="27086" y="40454"/>
                  </a:cubicBezTo>
                  <a:lnTo>
                    <a:pt x="29388" y="41789"/>
                  </a:lnTo>
                  <a:cubicBezTo>
                    <a:pt x="29438" y="41805"/>
                    <a:pt x="29496" y="41814"/>
                    <a:pt x="29559" y="41814"/>
                  </a:cubicBezTo>
                  <a:cubicBezTo>
                    <a:pt x="29621" y="41814"/>
                    <a:pt x="29688" y="41805"/>
                    <a:pt x="29755" y="41789"/>
                  </a:cubicBezTo>
                  <a:lnTo>
                    <a:pt x="29755" y="41755"/>
                  </a:lnTo>
                  <a:lnTo>
                    <a:pt x="32157" y="40388"/>
                  </a:lnTo>
                  <a:cubicBezTo>
                    <a:pt x="32257" y="40321"/>
                    <a:pt x="32290" y="40221"/>
                    <a:pt x="32190" y="40154"/>
                  </a:cubicBezTo>
                  <a:lnTo>
                    <a:pt x="29888" y="38853"/>
                  </a:lnTo>
                  <a:cubicBezTo>
                    <a:pt x="29822" y="38820"/>
                    <a:pt x="29755" y="38803"/>
                    <a:pt x="29692" y="38803"/>
                  </a:cubicBezTo>
                  <a:close/>
                  <a:moveTo>
                    <a:pt x="8335" y="38870"/>
                  </a:moveTo>
                  <a:cubicBezTo>
                    <a:pt x="8273" y="38870"/>
                    <a:pt x="8206" y="38887"/>
                    <a:pt x="8139" y="38920"/>
                  </a:cubicBezTo>
                  <a:lnTo>
                    <a:pt x="5738" y="40321"/>
                  </a:lnTo>
                  <a:cubicBezTo>
                    <a:pt x="5638" y="40354"/>
                    <a:pt x="5638" y="40454"/>
                    <a:pt x="5704" y="40521"/>
                  </a:cubicBezTo>
                  <a:lnTo>
                    <a:pt x="8039" y="41855"/>
                  </a:lnTo>
                  <a:cubicBezTo>
                    <a:pt x="8089" y="41872"/>
                    <a:pt x="8148" y="41880"/>
                    <a:pt x="8206" y="41880"/>
                  </a:cubicBezTo>
                  <a:cubicBezTo>
                    <a:pt x="8265" y="41880"/>
                    <a:pt x="8323" y="41872"/>
                    <a:pt x="8373" y="41855"/>
                  </a:cubicBezTo>
                  <a:lnTo>
                    <a:pt x="10808" y="40454"/>
                  </a:lnTo>
                  <a:cubicBezTo>
                    <a:pt x="10908" y="40388"/>
                    <a:pt x="10908" y="40288"/>
                    <a:pt x="10808" y="40254"/>
                  </a:cubicBezTo>
                  <a:lnTo>
                    <a:pt x="8506" y="38920"/>
                  </a:lnTo>
                  <a:cubicBezTo>
                    <a:pt x="8456" y="38887"/>
                    <a:pt x="8398" y="38870"/>
                    <a:pt x="8335" y="38870"/>
                  </a:cubicBezTo>
                  <a:close/>
                  <a:moveTo>
                    <a:pt x="21920" y="39470"/>
                  </a:moveTo>
                  <a:cubicBezTo>
                    <a:pt x="21858" y="39470"/>
                    <a:pt x="21799" y="39487"/>
                    <a:pt x="21749" y="39520"/>
                  </a:cubicBezTo>
                  <a:lnTo>
                    <a:pt x="19347" y="40921"/>
                  </a:lnTo>
                  <a:cubicBezTo>
                    <a:pt x="19247" y="40988"/>
                    <a:pt x="19214" y="41055"/>
                    <a:pt x="19314" y="41122"/>
                  </a:cubicBezTo>
                  <a:lnTo>
                    <a:pt x="21649" y="42456"/>
                  </a:lnTo>
                  <a:cubicBezTo>
                    <a:pt x="21699" y="42473"/>
                    <a:pt x="21758" y="42481"/>
                    <a:pt x="21816" y="42481"/>
                  </a:cubicBezTo>
                  <a:cubicBezTo>
                    <a:pt x="21874" y="42481"/>
                    <a:pt x="21933" y="42473"/>
                    <a:pt x="21983" y="42456"/>
                  </a:cubicBezTo>
                  <a:lnTo>
                    <a:pt x="24418" y="41055"/>
                  </a:lnTo>
                  <a:cubicBezTo>
                    <a:pt x="24518" y="40988"/>
                    <a:pt x="24518" y="40921"/>
                    <a:pt x="24418" y="40855"/>
                  </a:cubicBezTo>
                  <a:lnTo>
                    <a:pt x="22116" y="39520"/>
                  </a:lnTo>
                  <a:cubicBezTo>
                    <a:pt x="22049" y="39487"/>
                    <a:pt x="21983" y="39470"/>
                    <a:pt x="21920" y="39470"/>
                  </a:cubicBezTo>
                  <a:close/>
                  <a:moveTo>
                    <a:pt x="34859" y="39637"/>
                  </a:moveTo>
                  <a:cubicBezTo>
                    <a:pt x="34800" y="39637"/>
                    <a:pt x="34742" y="39654"/>
                    <a:pt x="34692" y="39687"/>
                  </a:cubicBezTo>
                  <a:lnTo>
                    <a:pt x="32257" y="41088"/>
                  </a:lnTo>
                  <a:cubicBezTo>
                    <a:pt x="32157" y="41155"/>
                    <a:pt x="32157" y="41222"/>
                    <a:pt x="32257" y="41288"/>
                  </a:cubicBezTo>
                  <a:lnTo>
                    <a:pt x="34558" y="42623"/>
                  </a:lnTo>
                  <a:cubicBezTo>
                    <a:pt x="34625" y="42639"/>
                    <a:pt x="34683" y="42648"/>
                    <a:pt x="34742" y="42648"/>
                  </a:cubicBezTo>
                  <a:cubicBezTo>
                    <a:pt x="34800" y="42648"/>
                    <a:pt x="34859" y="42639"/>
                    <a:pt x="34925" y="42623"/>
                  </a:cubicBezTo>
                  <a:lnTo>
                    <a:pt x="37327" y="41222"/>
                  </a:lnTo>
                  <a:cubicBezTo>
                    <a:pt x="37427" y="41155"/>
                    <a:pt x="37427" y="41088"/>
                    <a:pt x="37360" y="41021"/>
                  </a:cubicBezTo>
                  <a:lnTo>
                    <a:pt x="35025" y="39687"/>
                  </a:lnTo>
                  <a:cubicBezTo>
                    <a:pt x="34975" y="39654"/>
                    <a:pt x="34917" y="39637"/>
                    <a:pt x="34859" y="39637"/>
                  </a:cubicBezTo>
                  <a:close/>
                  <a:moveTo>
                    <a:pt x="13777" y="40371"/>
                  </a:moveTo>
                  <a:cubicBezTo>
                    <a:pt x="13718" y="40371"/>
                    <a:pt x="13660" y="40388"/>
                    <a:pt x="13610" y="40421"/>
                  </a:cubicBezTo>
                  <a:lnTo>
                    <a:pt x="11175" y="41789"/>
                  </a:lnTo>
                  <a:cubicBezTo>
                    <a:pt x="11075" y="41855"/>
                    <a:pt x="11075" y="41955"/>
                    <a:pt x="11175" y="42022"/>
                  </a:cubicBezTo>
                  <a:lnTo>
                    <a:pt x="13477" y="43356"/>
                  </a:lnTo>
                  <a:cubicBezTo>
                    <a:pt x="13543" y="43373"/>
                    <a:pt x="13602" y="43381"/>
                    <a:pt x="13660" y="43381"/>
                  </a:cubicBezTo>
                  <a:cubicBezTo>
                    <a:pt x="13718" y="43381"/>
                    <a:pt x="13777" y="43373"/>
                    <a:pt x="13844" y="43356"/>
                  </a:cubicBezTo>
                  <a:lnTo>
                    <a:pt x="16245" y="41955"/>
                  </a:lnTo>
                  <a:cubicBezTo>
                    <a:pt x="16345" y="41889"/>
                    <a:pt x="16379" y="41789"/>
                    <a:pt x="16245" y="41755"/>
                  </a:cubicBezTo>
                  <a:lnTo>
                    <a:pt x="13944" y="40421"/>
                  </a:lnTo>
                  <a:cubicBezTo>
                    <a:pt x="13894" y="40388"/>
                    <a:pt x="13835" y="40371"/>
                    <a:pt x="13777" y="40371"/>
                  </a:cubicBezTo>
                  <a:close/>
                  <a:moveTo>
                    <a:pt x="26156" y="40838"/>
                  </a:moveTo>
                  <a:cubicBezTo>
                    <a:pt x="26094" y="40838"/>
                    <a:pt x="26036" y="40855"/>
                    <a:pt x="25986" y="40888"/>
                  </a:cubicBezTo>
                  <a:lnTo>
                    <a:pt x="23584" y="42289"/>
                  </a:lnTo>
                  <a:cubicBezTo>
                    <a:pt x="23484" y="42322"/>
                    <a:pt x="23450" y="42422"/>
                    <a:pt x="23584" y="42489"/>
                  </a:cubicBezTo>
                  <a:lnTo>
                    <a:pt x="25885" y="43823"/>
                  </a:lnTo>
                  <a:cubicBezTo>
                    <a:pt x="25935" y="43840"/>
                    <a:pt x="25994" y="43848"/>
                    <a:pt x="26052" y="43848"/>
                  </a:cubicBezTo>
                  <a:cubicBezTo>
                    <a:pt x="26111" y="43848"/>
                    <a:pt x="26169" y="43840"/>
                    <a:pt x="26219" y="43823"/>
                  </a:cubicBezTo>
                  <a:lnTo>
                    <a:pt x="28621" y="42422"/>
                  </a:lnTo>
                  <a:cubicBezTo>
                    <a:pt x="28754" y="42356"/>
                    <a:pt x="28754" y="42256"/>
                    <a:pt x="28654" y="42222"/>
                  </a:cubicBezTo>
                  <a:lnTo>
                    <a:pt x="26352" y="40888"/>
                  </a:lnTo>
                  <a:cubicBezTo>
                    <a:pt x="26286" y="40855"/>
                    <a:pt x="26219" y="40838"/>
                    <a:pt x="26156" y="40838"/>
                  </a:cubicBezTo>
                  <a:close/>
                  <a:moveTo>
                    <a:pt x="18397" y="41505"/>
                  </a:moveTo>
                  <a:cubicBezTo>
                    <a:pt x="18338" y="41505"/>
                    <a:pt x="18280" y="41522"/>
                    <a:pt x="18213" y="41555"/>
                  </a:cubicBezTo>
                  <a:lnTo>
                    <a:pt x="15812" y="42956"/>
                  </a:lnTo>
                  <a:cubicBezTo>
                    <a:pt x="15712" y="43023"/>
                    <a:pt x="15712" y="43090"/>
                    <a:pt x="15812" y="43156"/>
                  </a:cubicBezTo>
                  <a:lnTo>
                    <a:pt x="18113" y="44491"/>
                  </a:lnTo>
                  <a:cubicBezTo>
                    <a:pt x="18163" y="44524"/>
                    <a:pt x="18222" y="44541"/>
                    <a:pt x="18280" y="44541"/>
                  </a:cubicBezTo>
                  <a:cubicBezTo>
                    <a:pt x="18338" y="44541"/>
                    <a:pt x="18397" y="44524"/>
                    <a:pt x="18447" y="44491"/>
                  </a:cubicBezTo>
                  <a:lnTo>
                    <a:pt x="20882" y="43090"/>
                  </a:lnTo>
                  <a:cubicBezTo>
                    <a:pt x="20982" y="43023"/>
                    <a:pt x="20982" y="42956"/>
                    <a:pt x="20882" y="42889"/>
                  </a:cubicBezTo>
                  <a:lnTo>
                    <a:pt x="18580" y="41555"/>
                  </a:lnTo>
                  <a:cubicBezTo>
                    <a:pt x="18514" y="41522"/>
                    <a:pt x="18455" y="41505"/>
                    <a:pt x="18397" y="41505"/>
                  </a:cubicBezTo>
                  <a:close/>
                  <a:moveTo>
                    <a:pt x="31327" y="41672"/>
                  </a:moveTo>
                  <a:cubicBezTo>
                    <a:pt x="31264" y="41672"/>
                    <a:pt x="31206" y="41689"/>
                    <a:pt x="31156" y="41722"/>
                  </a:cubicBezTo>
                  <a:lnTo>
                    <a:pt x="28754" y="43123"/>
                  </a:lnTo>
                  <a:cubicBezTo>
                    <a:pt x="28621" y="43190"/>
                    <a:pt x="28621" y="43256"/>
                    <a:pt x="28721" y="43323"/>
                  </a:cubicBezTo>
                  <a:lnTo>
                    <a:pt x="31022" y="44657"/>
                  </a:lnTo>
                  <a:cubicBezTo>
                    <a:pt x="31065" y="44686"/>
                    <a:pt x="31113" y="44696"/>
                    <a:pt x="31165" y="44696"/>
                  </a:cubicBezTo>
                  <a:cubicBezTo>
                    <a:pt x="31235" y="44696"/>
                    <a:pt x="31312" y="44677"/>
                    <a:pt x="31389" y="44657"/>
                  </a:cubicBezTo>
                  <a:lnTo>
                    <a:pt x="33791" y="43256"/>
                  </a:lnTo>
                  <a:cubicBezTo>
                    <a:pt x="33891" y="43190"/>
                    <a:pt x="33925" y="43090"/>
                    <a:pt x="33824" y="43056"/>
                  </a:cubicBezTo>
                  <a:lnTo>
                    <a:pt x="31523" y="41722"/>
                  </a:lnTo>
                  <a:cubicBezTo>
                    <a:pt x="31456" y="41689"/>
                    <a:pt x="31389" y="41672"/>
                    <a:pt x="31327" y="41672"/>
                  </a:cubicBezTo>
                  <a:close/>
                  <a:moveTo>
                    <a:pt x="3265" y="41797"/>
                  </a:moveTo>
                  <a:cubicBezTo>
                    <a:pt x="3203" y="41797"/>
                    <a:pt x="3136" y="41805"/>
                    <a:pt x="3069" y="41822"/>
                  </a:cubicBezTo>
                  <a:lnTo>
                    <a:pt x="100" y="43557"/>
                  </a:lnTo>
                  <a:cubicBezTo>
                    <a:pt x="0" y="43590"/>
                    <a:pt x="0" y="43690"/>
                    <a:pt x="100" y="43757"/>
                  </a:cubicBezTo>
                  <a:lnTo>
                    <a:pt x="2435" y="45091"/>
                  </a:lnTo>
                  <a:cubicBezTo>
                    <a:pt x="2485" y="45108"/>
                    <a:pt x="2544" y="45116"/>
                    <a:pt x="2602" y="45116"/>
                  </a:cubicBezTo>
                  <a:cubicBezTo>
                    <a:pt x="2661" y="45116"/>
                    <a:pt x="2719" y="45108"/>
                    <a:pt x="2769" y="45091"/>
                  </a:cubicBezTo>
                  <a:lnTo>
                    <a:pt x="5738" y="43356"/>
                  </a:lnTo>
                  <a:cubicBezTo>
                    <a:pt x="5838" y="43323"/>
                    <a:pt x="5871" y="43223"/>
                    <a:pt x="5771" y="43190"/>
                  </a:cubicBezTo>
                  <a:lnTo>
                    <a:pt x="5738" y="43156"/>
                  </a:lnTo>
                  <a:lnTo>
                    <a:pt x="3436" y="41822"/>
                  </a:lnTo>
                  <a:cubicBezTo>
                    <a:pt x="3386" y="41805"/>
                    <a:pt x="3328" y="41797"/>
                    <a:pt x="3265" y="41797"/>
                  </a:cubicBezTo>
                  <a:close/>
                  <a:moveTo>
                    <a:pt x="10274" y="42406"/>
                  </a:moveTo>
                  <a:cubicBezTo>
                    <a:pt x="10208" y="42406"/>
                    <a:pt x="10141" y="42422"/>
                    <a:pt x="10074" y="42456"/>
                  </a:cubicBezTo>
                  <a:lnTo>
                    <a:pt x="7672" y="43857"/>
                  </a:lnTo>
                  <a:cubicBezTo>
                    <a:pt x="7572" y="43890"/>
                    <a:pt x="7539" y="43990"/>
                    <a:pt x="7672" y="44057"/>
                  </a:cubicBezTo>
                  <a:lnTo>
                    <a:pt x="9974" y="45391"/>
                  </a:lnTo>
                  <a:cubicBezTo>
                    <a:pt x="10024" y="45408"/>
                    <a:pt x="10083" y="45416"/>
                    <a:pt x="10145" y="45416"/>
                  </a:cubicBezTo>
                  <a:cubicBezTo>
                    <a:pt x="10208" y="45416"/>
                    <a:pt x="10274" y="45408"/>
                    <a:pt x="10341" y="45391"/>
                  </a:cubicBezTo>
                  <a:lnTo>
                    <a:pt x="12743" y="43990"/>
                  </a:lnTo>
                  <a:cubicBezTo>
                    <a:pt x="12843" y="43924"/>
                    <a:pt x="12876" y="43823"/>
                    <a:pt x="12776" y="43790"/>
                  </a:cubicBezTo>
                  <a:lnTo>
                    <a:pt x="10474" y="42456"/>
                  </a:lnTo>
                  <a:cubicBezTo>
                    <a:pt x="10408" y="42422"/>
                    <a:pt x="10341" y="42406"/>
                    <a:pt x="10274" y="42406"/>
                  </a:cubicBezTo>
                  <a:close/>
                  <a:moveTo>
                    <a:pt x="22633" y="42906"/>
                  </a:moveTo>
                  <a:cubicBezTo>
                    <a:pt x="22575" y="42906"/>
                    <a:pt x="22516" y="42923"/>
                    <a:pt x="22450" y="42956"/>
                  </a:cubicBezTo>
                  <a:lnTo>
                    <a:pt x="20048" y="44324"/>
                  </a:lnTo>
                  <a:cubicBezTo>
                    <a:pt x="19948" y="44391"/>
                    <a:pt x="19915" y="44491"/>
                    <a:pt x="20048" y="44524"/>
                  </a:cubicBezTo>
                  <a:lnTo>
                    <a:pt x="22316" y="45858"/>
                  </a:lnTo>
                  <a:cubicBezTo>
                    <a:pt x="22383" y="45892"/>
                    <a:pt x="22450" y="45908"/>
                    <a:pt x="22512" y="45908"/>
                  </a:cubicBezTo>
                  <a:cubicBezTo>
                    <a:pt x="22575" y="45908"/>
                    <a:pt x="22633" y="45892"/>
                    <a:pt x="22683" y="45858"/>
                  </a:cubicBezTo>
                  <a:lnTo>
                    <a:pt x="25118" y="44491"/>
                  </a:lnTo>
                  <a:cubicBezTo>
                    <a:pt x="25218" y="44424"/>
                    <a:pt x="25218" y="44324"/>
                    <a:pt x="25118" y="44290"/>
                  </a:cubicBezTo>
                  <a:lnTo>
                    <a:pt x="22817" y="42956"/>
                  </a:lnTo>
                  <a:cubicBezTo>
                    <a:pt x="22750" y="42923"/>
                    <a:pt x="22692" y="42906"/>
                    <a:pt x="22633" y="42906"/>
                  </a:cubicBezTo>
                  <a:close/>
                  <a:moveTo>
                    <a:pt x="14844" y="43573"/>
                  </a:moveTo>
                  <a:cubicBezTo>
                    <a:pt x="14786" y="43573"/>
                    <a:pt x="14727" y="43590"/>
                    <a:pt x="14677" y="43623"/>
                  </a:cubicBezTo>
                  <a:lnTo>
                    <a:pt x="12242" y="45024"/>
                  </a:lnTo>
                  <a:cubicBezTo>
                    <a:pt x="12142" y="45091"/>
                    <a:pt x="12142" y="45158"/>
                    <a:pt x="12242" y="45224"/>
                  </a:cubicBezTo>
                  <a:lnTo>
                    <a:pt x="14577" y="46559"/>
                  </a:lnTo>
                  <a:cubicBezTo>
                    <a:pt x="14627" y="46592"/>
                    <a:pt x="14686" y="46609"/>
                    <a:pt x="14744" y="46609"/>
                  </a:cubicBezTo>
                  <a:cubicBezTo>
                    <a:pt x="14803" y="46609"/>
                    <a:pt x="14861" y="46592"/>
                    <a:pt x="14911" y="46559"/>
                  </a:cubicBezTo>
                  <a:lnTo>
                    <a:pt x="17346" y="45158"/>
                  </a:lnTo>
                  <a:cubicBezTo>
                    <a:pt x="17446" y="45091"/>
                    <a:pt x="17446" y="45024"/>
                    <a:pt x="17346" y="44958"/>
                  </a:cubicBezTo>
                  <a:lnTo>
                    <a:pt x="15011" y="43623"/>
                  </a:lnTo>
                  <a:cubicBezTo>
                    <a:pt x="14961" y="43590"/>
                    <a:pt x="14903" y="43573"/>
                    <a:pt x="14844" y="43573"/>
                  </a:cubicBezTo>
                  <a:close/>
                  <a:moveTo>
                    <a:pt x="27791" y="43707"/>
                  </a:moveTo>
                  <a:cubicBezTo>
                    <a:pt x="27728" y="43707"/>
                    <a:pt x="27670" y="43723"/>
                    <a:pt x="27620" y="43757"/>
                  </a:cubicBezTo>
                  <a:lnTo>
                    <a:pt x="25218" y="45158"/>
                  </a:lnTo>
                  <a:cubicBezTo>
                    <a:pt x="25118" y="45191"/>
                    <a:pt x="25085" y="45291"/>
                    <a:pt x="25185" y="45358"/>
                  </a:cubicBezTo>
                  <a:lnTo>
                    <a:pt x="27487" y="46692"/>
                  </a:lnTo>
                  <a:cubicBezTo>
                    <a:pt x="27544" y="46711"/>
                    <a:pt x="27613" y="46731"/>
                    <a:pt x="27687" y="46731"/>
                  </a:cubicBezTo>
                  <a:cubicBezTo>
                    <a:pt x="27741" y="46731"/>
                    <a:pt x="27797" y="46720"/>
                    <a:pt x="27854" y="46692"/>
                  </a:cubicBezTo>
                  <a:lnTo>
                    <a:pt x="30255" y="45291"/>
                  </a:lnTo>
                  <a:cubicBezTo>
                    <a:pt x="30355" y="45224"/>
                    <a:pt x="30389" y="45124"/>
                    <a:pt x="30289" y="45091"/>
                  </a:cubicBezTo>
                  <a:lnTo>
                    <a:pt x="27987" y="43757"/>
                  </a:lnTo>
                  <a:cubicBezTo>
                    <a:pt x="27920" y="43723"/>
                    <a:pt x="27854" y="43707"/>
                    <a:pt x="27791" y="43707"/>
                  </a:cubicBezTo>
                  <a:close/>
                  <a:moveTo>
                    <a:pt x="6734" y="44432"/>
                  </a:moveTo>
                  <a:cubicBezTo>
                    <a:pt x="6672" y="44432"/>
                    <a:pt x="6605" y="44441"/>
                    <a:pt x="6538" y="44457"/>
                  </a:cubicBezTo>
                  <a:lnTo>
                    <a:pt x="4137" y="45858"/>
                  </a:lnTo>
                  <a:cubicBezTo>
                    <a:pt x="4037" y="45925"/>
                    <a:pt x="4037" y="46025"/>
                    <a:pt x="4137" y="46058"/>
                  </a:cubicBezTo>
                  <a:lnTo>
                    <a:pt x="6438" y="47393"/>
                  </a:lnTo>
                  <a:cubicBezTo>
                    <a:pt x="6505" y="47426"/>
                    <a:pt x="6563" y="47443"/>
                    <a:pt x="6622" y="47443"/>
                  </a:cubicBezTo>
                  <a:cubicBezTo>
                    <a:pt x="6680" y="47443"/>
                    <a:pt x="6738" y="47426"/>
                    <a:pt x="6805" y="47393"/>
                  </a:cubicBezTo>
                  <a:lnTo>
                    <a:pt x="9207" y="45992"/>
                  </a:lnTo>
                  <a:cubicBezTo>
                    <a:pt x="9307" y="45958"/>
                    <a:pt x="9307" y="45858"/>
                    <a:pt x="9207" y="45825"/>
                  </a:cubicBezTo>
                  <a:lnTo>
                    <a:pt x="9207" y="45792"/>
                  </a:lnTo>
                  <a:lnTo>
                    <a:pt x="6905" y="44457"/>
                  </a:lnTo>
                  <a:cubicBezTo>
                    <a:pt x="6855" y="44441"/>
                    <a:pt x="6797" y="44432"/>
                    <a:pt x="6734" y="44432"/>
                  </a:cubicBezTo>
                  <a:close/>
                  <a:moveTo>
                    <a:pt x="50440" y="34467"/>
                  </a:moveTo>
                  <a:cubicBezTo>
                    <a:pt x="50378" y="34467"/>
                    <a:pt x="50320" y="34483"/>
                    <a:pt x="50270" y="34517"/>
                  </a:cubicBezTo>
                  <a:lnTo>
                    <a:pt x="30389" y="45992"/>
                  </a:lnTo>
                  <a:cubicBezTo>
                    <a:pt x="30255" y="46058"/>
                    <a:pt x="30255" y="46158"/>
                    <a:pt x="30355" y="46192"/>
                  </a:cubicBezTo>
                  <a:lnTo>
                    <a:pt x="32657" y="47526"/>
                  </a:lnTo>
                  <a:cubicBezTo>
                    <a:pt x="32707" y="47559"/>
                    <a:pt x="32765" y="47576"/>
                    <a:pt x="32828" y="47576"/>
                  </a:cubicBezTo>
                  <a:cubicBezTo>
                    <a:pt x="32890" y="47576"/>
                    <a:pt x="32957" y="47559"/>
                    <a:pt x="33024" y="47526"/>
                  </a:cubicBezTo>
                  <a:lnTo>
                    <a:pt x="52905" y="36051"/>
                  </a:lnTo>
                  <a:cubicBezTo>
                    <a:pt x="53005" y="35985"/>
                    <a:pt x="53038" y="35884"/>
                    <a:pt x="52905" y="35851"/>
                  </a:cubicBezTo>
                  <a:lnTo>
                    <a:pt x="50636" y="34517"/>
                  </a:lnTo>
                  <a:cubicBezTo>
                    <a:pt x="50570" y="34483"/>
                    <a:pt x="50503" y="34467"/>
                    <a:pt x="50440" y="34467"/>
                  </a:cubicBezTo>
                  <a:close/>
                  <a:moveTo>
                    <a:pt x="19081" y="44933"/>
                  </a:moveTo>
                  <a:cubicBezTo>
                    <a:pt x="19022" y="44933"/>
                    <a:pt x="18964" y="44941"/>
                    <a:pt x="18914" y="44958"/>
                  </a:cubicBezTo>
                  <a:lnTo>
                    <a:pt x="16545" y="46359"/>
                  </a:lnTo>
                  <a:cubicBezTo>
                    <a:pt x="16412" y="46425"/>
                    <a:pt x="16412" y="46525"/>
                    <a:pt x="16512" y="46559"/>
                  </a:cubicBezTo>
                  <a:lnTo>
                    <a:pt x="18814" y="47893"/>
                  </a:lnTo>
                  <a:cubicBezTo>
                    <a:pt x="18864" y="47926"/>
                    <a:pt x="18922" y="47943"/>
                    <a:pt x="18981" y="47943"/>
                  </a:cubicBezTo>
                  <a:cubicBezTo>
                    <a:pt x="19039" y="47943"/>
                    <a:pt x="19097" y="47926"/>
                    <a:pt x="19147" y="47893"/>
                  </a:cubicBezTo>
                  <a:lnTo>
                    <a:pt x="21582" y="46525"/>
                  </a:lnTo>
                  <a:cubicBezTo>
                    <a:pt x="21682" y="46459"/>
                    <a:pt x="21682" y="46359"/>
                    <a:pt x="21582" y="46292"/>
                  </a:cubicBezTo>
                  <a:lnTo>
                    <a:pt x="19247" y="44958"/>
                  </a:lnTo>
                  <a:cubicBezTo>
                    <a:pt x="19197" y="44941"/>
                    <a:pt x="19139" y="44933"/>
                    <a:pt x="19081" y="44933"/>
                  </a:cubicBezTo>
                  <a:close/>
                  <a:moveTo>
                    <a:pt x="24255" y="45775"/>
                  </a:moveTo>
                  <a:cubicBezTo>
                    <a:pt x="24193" y="45775"/>
                    <a:pt x="24134" y="45792"/>
                    <a:pt x="24084" y="45825"/>
                  </a:cubicBezTo>
                  <a:lnTo>
                    <a:pt x="21682" y="47226"/>
                  </a:lnTo>
                  <a:cubicBezTo>
                    <a:pt x="21549" y="47259"/>
                    <a:pt x="21549" y="47359"/>
                    <a:pt x="21649" y="47426"/>
                  </a:cubicBezTo>
                  <a:lnTo>
                    <a:pt x="23951" y="48760"/>
                  </a:lnTo>
                  <a:cubicBezTo>
                    <a:pt x="24006" y="48774"/>
                    <a:pt x="24061" y="48782"/>
                    <a:pt x="24114" y="48782"/>
                  </a:cubicBezTo>
                  <a:cubicBezTo>
                    <a:pt x="24189" y="48782"/>
                    <a:pt x="24259" y="48766"/>
                    <a:pt x="24318" y="48727"/>
                  </a:cubicBezTo>
                  <a:lnTo>
                    <a:pt x="24318" y="48760"/>
                  </a:lnTo>
                  <a:lnTo>
                    <a:pt x="26719" y="47359"/>
                  </a:lnTo>
                  <a:cubicBezTo>
                    <a:pt x="26819" y="47293"/>
                    <a:pt x="26853" y="47193"/>
                    <a:pt x="26753" y="47159"/>
                  </a:cubicBezTo>
                  <a:lnTo>
                    <a:pt x="24451" y="45825"/>
                  </a:lnTo>
                  <a:cubicBezTo>
                    <a:pt x="24384" y="45792"/>
                    <a:pt x="24318" y="45775"/>
                    <a:pt x="24255" y="45775"/>
                  </a:cubicBezTo>
                  <a:close/>
                  <a:moveTo>
                    <a:pt x="11313" y="45575"/>
                  </a:moveTo>
                  <a:cubicBezTo>
                    <a:pt x="11250" y="45575"/>
                    <a:pt x="11192" y="45591"/>
                    <a:pt x="11142" y="45625"/>
                  </a:cubicBezTo>
                  <a:lnTo>
                    <a:pt x="7439" y="47826"/>
                  </a:lnTo>
                  <a:cubicBezTo>
                    <a:pt x="7339" y="47860"/>
                    <a:pt x="7339" y="47960"/>
                    <a:pt x="7439" y="48026"/>
                  </a:cubicBezTo>
                  <a:lnTo>
                    <a:pt x="9741" y="49361"/>
                  </a:lnTo>
                  <a:cubicBezTo>
                    <a:pt x="9807" y="49377"/>
                    <a:pt x="9866" y="49386"/>
                    <a:pt x="9924" y="49386"/>
                  </a:cubicBezTo>
                  <a:cubicBezTo>
                    <a:pt x="9982" y="49386"/>
                    <a:pt x="10041" y="49377"/>
                    <a:pt x="10108" y="49361"/>
                  </a:cubicBezTo>
                  <a:lnTo>
                    <a:pt x="13810" y="47193"/>
                  </a:lnTo>
                  <a:cubicBezTo>
                    <a:pt x="13910" y="47126"/>
                    <a:pt x="13910" y="47026"/>
                    <a:pt x="13810" y="46992"/>
                  </a:cubicBezTo>
                  <a:lnTo>
                    <a:pt x="13810" y="46959"/>
                  </a:lnTo>
                  <a:lnTo>
                    <a:pt x="11509" y="45625"/>
                  </a:lnTo>
                  <a:cubicBezTo>
                    <a:pt x="11442" y="45591"/>
                    <a:pt x="11375" y="45575"/>
                    <a:pt x="11313" y="45575"/>
                  </a:cubicBezTo>
                  <a:close/>
                  <a:moveTo>
                    <a:pt x="29425" y="46609"/>
                  </a:moveTo>
                  <a:cubicBezTo>
                    <a:pt x="29363" y="46609"/>
                    <a:pt x="29305" y="46625"/>
                    <a:pt x="29255" y="46659"/>
                  </a:cubicBezTo>
                  <a:lnTo>
                    <a:pt x="26286" y="48360"/>
                  </a:lnTo>
                  <a:cubicBezTo>
                    <a:pt x="26186" y="48427"/>
                    <a:pt x="26186" y="48527"/>
                    <a:pt x="26252" y="48560"/>
                  </a:cubicBezTo>
                  <a:lnTo>
                    <a:pt x="28587" y="49894"/>
                  </a:lnTo>
                  <a:cubicBezTo>
                    <a:pt x="28637" y="49928"/>
                    <a:pt x="28696" y="49945"/>
                    <a:pt x="28754" y="49945"/>
                  </a:cubicBezTo>
                  <a:cubicBezTo>
                    <a:pt x="28813" y="49945"/>
                    <a:pt x="28871" y="49928"/>
                    <a:pt x="28921" y="49894"/>
                  </a:cubicBezTo>
                  <a:lnTo>
                    <a:pt x="31890" y="48193"/>
                  </a:lnTo>
                  <a:cubicBezTo>
                    <a:pt x="31990" y="48127"/>
                    <a:pt x="32023" y="48026"/>
                    <a:pt x="31923" y="47993"/>
                  </a:cubicBezTo>
                  <a:lnTo>
                    <a:pt x="29621" y="46659"/>
                  </a:lnTo>
                  <a:cubicBezTo>
                    <a:pt x="29555" y="46625"/>
                    <a:pt x="29488" y="46609"/>
                    <a:pt x="29425" y="46609"/>
                  </a:cubicBezTo>
                  <a:close/>
                  <a:moveTo>
                    <a:pt x="20715" y="47835"/>
                  </a:moveTo>
                  <a:cubicBezTo>
                    <a:pt x="20657" y="47835"/>
                    <a:pt x="20598" y="47843"/>
                    <a:pt x="20548" y="47860"/>
                  </a:cubicBezTo>
                  <a:lnTo>
                    <a:pt x="18113" y="49261"/>
                  </a:lnTo>
                  <a:cubicBezTo>
                    <a:pt x="18013" y="49327"/>
                    <a:pt x="18013" y="49427"/>
                    <a:pt x="18113" y="49461"/>
                  </a:cubicBezTo>
                  <a:lnTo>
                    <a:pt x="20415" y="50795"/>
                  </a:lnTo>
                  <a:cubicBezTo>
                    <a:pt x="20482" y="50828"/>
                    <a:pt x="20548" y="50845"/>
                    <a:pt x="20611" y="50845"/>
                  </a:cubicBezTo>
                  <a:cubicBezTo>
                    <a:pt x="20673" y="50845"/>
                    <a:pt x="20732" y="50828"/>
                    <a:pt x="20782" y="50795"/>
                  </a:cubicBezTo>
                  <a:lnTo>
                    <a:pt x="23184" y="49394"/>
                  </a:lnTo>
                  <a:cubicBezTo>
                    <a:pt x="23317" y="49361"/>
                    <a:pt x="23317" y="49261"/>
                    <a:pt x="23184" y="49194"/>
                  </a:cubicBezTo>
                  <a:lnTo>
                    <a:pt x="20882" y="47860"/>
                  </a:lnTo>
                  <a:cubicBezTo>
                    <a:pt x="20832" y="47843"/>
                    <a:pt x="20773" y="47835"/>
                    <a:pt x="20715" y="47835"/>
                  </a:cubicBezTo>
                  <a:close/>
                  <a:moveTo>
                    <a:pt x="15545" y="46942"/>
                  </a:moveTo>
                  <a:cubicBezTo>
                    <a:pt x="15486" y="46942"/>
                    <a:pt x="15428" y="46959"/>
                    <a:pt x="15378" y="46992"/>
                  </a:cubicBezTo>
                  <a:lnTo>
                    <a:pt x="10708" y="49661"/>
                  </a:lnTo>
                  <a:cubicBezTo>
                    <a:pt x="10608" y="49728"/>
                    <a:pt x="10608" y="49828"/>
                    <a:pt x="10708" y="49894"/>
                  </a:cubicBezTo>
                  <a:lnTo>
                    <a:pt x="13010" y="51229"/>
                  </a:lnTo>
                  <a:cubicBezTo>
                    <a:pt x="13060" y="51245"/>
                    <a:pt x="13118" y="51254"/>
                    <a:pt x="13181" y="51254"/>
                  </a:cubicBezTo>
                  <a:cubicBezTo>
                    <a:pt x="13243" y="51254"/>
                    <a:pt x="13310" y="51245"/>
                    <a:pt x="13377" y="51229"/>
                  </a:cubicBezTo>
                  <a:lnTo>
                    <a:pt x="18013" y="48527"/>
                  </a:lnTo>
                  <a:cubicBezTo>
                    <a:pt x="18147" y="48493"/>
                    <a:pt x="18147" y="48393"/>
                    <a:pt x="18047" y="48327"/>
                  </a:cubicBezTo>
                  <a:lnTo>
                    <a:pt x="15712" y="46992"/>
                  </a:lnTo>
                  <a:cubicBezTo>
                    <a:pt x="15661" y="46959"/>
                    <a:pt x="15603" y="46942"/>
                    <a:pt x="15545" y="46942"/>
                  </a:cubicBezTo>
                  <a:close/>
                  <a:moveTo>
                    <a:pt x="25352" y="48969"/>
                  </a:moveTo>
                  <a:cubicBezTo>
                    <a:pt x="25293" y="48969"/>
                    <a:pt x="25235" y="48977"/>
                    <a:pt x="25185" y="48994"/>
                  </a:cubicBezTo>
                  <a:lnTo>
                    <a:pt x="22183" y="50728"/>
                  </a:lnTo>
                  <a:cubicBezTo>
                    <a:pt x="22083" y="50795"/>
                    <a:pt x="22083" y="50895"/>
                    <a:pt x="22149" y="50929"/>
                  </a:cubicBezTo>
                  <a:lnTo>
                    <a:pt x="24484" y="52263"/>
                  </a:lnTo>
                  <a:cubicBezTo>
                    <a:pt x="24534" y="52296"/>
                    <a:pt x="24593" y="52313"/>
                    <a:pt x="24651" y="52313"/>
                  </a:cubicBezTo>
                  <a:cubicBezTo>
                    <a:pt x="24710" y="52313"/>
                    <a:pt x="24768" y="52296"/>
                    <a:pt x="24818" y="52263"/>
                  </a:cubicBezTo>
                  <a:lnTo>
                    <a:pt x="27820" y="50562"/>
                  </a:lnTo>
                  <a:cubicBezTo>
                    <a:pt x="27920" y="50495"/>
                    <a:pt x="27920" y="50395"/>
                    <a:pt x="27820" y="50361"/>
                  </a:cubicBezTo>
                  <a:lnTo>
                    <a:pt x="25519" y="48994"/>
                  </a:lnTo>
                  <a:cubicBezTo>
                    <a:pt x="25468" y="48977"/>
                    <a:pt x="25410" y="48969"/>
                    <a:pt x="25352" y="48969"/>
                  </a:cubicBezTo>
                  <a:close/>
                  <a:moveTo>
                    <a:pt x="17183" y="49844"/>
                  </a:moveTo>
                  <a:cubicBezTo>
                    <a:pt x="17121" y="49844"/>
                    <a:pt x="17062" y="49861"/>
                    <a:pt x="17012" y="49894"/>
                  </a:cubicBezTo>
                  <a:lnTo>
                    <a:pt x="14044" y="51596"/>
                  </a:lnTo>
                  <a:cubicBezTo>
                    <a:pt x="13944" y="51662"/>
                    <a:pt x="13910" y="51762"/>
                    <a:pt x="14044" y="51796"/>
                  </a:cubicBezTo>
                  <a:lnTo>
                    <a:pt x="16345" y="53130"/>
                  </a:lnTo>
                  <a:cubicBezTo>
                    <a:pt x="16395" y="53163"/>
                    <a:pt x="16454" y="53180"/>
                    <a:pt x="16512" y="53180"/>
                  </a:cubicBezTo>
                  <a:cubicBezTo>
                    <a:pt x="16570" y="53180"/>
                    <a:pt x="16629" y="53163"/>
                    <a:pt x="16679" y="53130"/>
                  </a:cubicBezTo>
                  <a:lnTo>
                    <a:pt x="19681" y="51429"/>
                  </a:lnTo>
                  <a:cubicBezTo>
                    <a:pt x="19781" y="51362"/>
                    <a:pt x="19781" y="51262"/>
                    <a:pt x="19681" y="51229"/>
                  </a:cubicBezTo>
                  <a:lnTo>
                    <a:pt x="19681" y="51195"/>
                  </a:lnTo>
                  <a:lnTo>
                    <a:pt x="17379" y="49894"/>
                  </a:lnTo>
                  <a:cubicBezTo>
                    <a:pt x="17313" y="49861"/>
                    <a:pt x="17246" y="49844"/>
                    <a:pt x="17183" y="49844"/>
                  </a:cubicBezTo>
                  <a:close/>
                  <a:moveTo>
                    <a:pt x="21182" y="51304"/>
                  </a:moveTo>
                  <a:cubicBezTo>
                    <a:pt x="21124" y="51304"/>
                    <a:pt x="21065" y="51312"/>
                    <a:pt x="21015" y="51329"/>
                  </a:cubicBezTo>
                  <a:lnTo>
                    <a:pt x="17379" y="53530"/>
                  </a:lnTo>
                  <a:cubicBezTo>
                    <a:pt x="17246" y="53564"/>
                    <a:pt x="17246" y="53664"/>
                    <a:pt x="17346" y="53731"/>
                  </a:cubicBezTo>
                  <a:lnTo>
                    <a:pt x="19648" y="55065"/>
                  </a:lnTo>
                  <a:cubicBezTo>
                    <a:pt x="19698" y="55082"/>
                    <a:pt x="19756" y="55090"/>
                    <a:pt x="19819" y="55090"/>
                  </a:cubicBezTo>
                  <a:cubicBezTo>
                    <a:pt x="19881" y="55090"/>
                    <a:pt x="19948" y="55082"/>
                    <a:pt x="20015" y="55065"/>
                  </a:cubicBezTo>
                  <a:lnTo>
                    <a:pt x="23717" y="52897"/>
                  </a:lnTo>
                  <a:cubicBezTo>
                    <a:pt x="23817" y="52863"/>
                    <a:pt x="23817" y="52763"/>
                    <a:pt x="23751" y="52696"/>
                  </a:cubicBezTo>
                  <a:lnTo>
                    <a:pt x="21349" y="51329"/>
                  </a:lnTo>
                  <a:cubicBezTo>
                    <a:pt x="21299" y="51312"/>
                    <a:pt x="21240" y="51304"/>
                    <a:pt x="21182" y="51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3959075" y="3473850"/>
              <a:ext cx="954025" cy="550425"/>
            </a:xfrm>
            <a:custGeom>
              <a:avLst/>
              <a:gdLst/>
              <a:ahLst/>
              <a:cxnLst/>
              <a:rect l="l" t="t" r="r" b="b"/>
              <a:pathLst>
                <a:path w="38161" h="22017" extrusionOk="0">
                  <a:moveTo>
                    <a:pt x="24518" y="1"/>
                  </a:moveTo>
                  <a:lnTo>
                    <a:pt x="0" y="14144"/>
                  </a:lnTo>
                  <a:lnTo>
                    <a:pt x="13643" y="22016"/>
                  </a:lnTo>
                  <a:lnTo>
                    <a:pt x="38161" y="7873"/>
                  </a:lnTo>
                  <a:lnTo>
                    <a:pt x="24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2068550" y="637675"/>
              <a:ext cx="2383400" cy="3056200"/>
            </a:xfrm>
            <a:custGeom>
              <a:avLst/>
              <a:gdLst/>
              <a:ahLst/>
              <a:cxnLst/>
              <a:rect l="l" t="t" r="r" b="b"/>
              <a:pathLst>
                <a:path w="95336" h="122248" extrusionOk="0">
                  <a:moveTo>
                    <a:pt x="88190" y="1"/>
                  </a:moveTo>
                  <a:cubicBezTo>
                    <a:pt x="87541" y="1"/>
                    <a:pt x="86896" y="323"/>
                    <a:pt x="86129" y="767"/>
                  </a:cubicBezTo>
                  <a:lnTo>
                    <a:pt x="2135" y="49302"/>
                  </a:lnTo>
                  <a:cubicBezTo>
                    <a:pt x="801" y="50136"/>
                    <a:pt x="1" y="51603"/>
                    <a:pt x="1" y="53171"/>
                  </a:cubicBezTo>
                  <a:lnTo>
                    <a:pt x="4504" y="119219"/>
                  </a:lnTo>
                  <a:cubicBezTo>
                    <a:pt x="4604" y="120653"/>
                    <a:pt x="4871" y="121453"/>
                    <a:pt x="5905" y="121920"/>
                  </a:cubicBezTo>
                  <a:cubicBezTo>
                    <a:pt x="6416" y="122143"/>
                    <a:pt x="6835" y="122248"/>
                    <a:pt x="7231" y="122248"/>
                  </a:cubicBezTo>
                  <a:cubicBezTo>
                    <a:pt x="7844" y="122248"/>
                    <a:pt x="8404" y="121999"/>
                    <a:pt x="9174" y="121554"/>
                  </a:cubicBezTo>
                  <a:lnTo>
                    <a:pt x="93200" y="73052"/>
                  </a:lnTo>
                  <a:cubicBezTo>
                    <a:pt x="94535" y="72185"/>
                    <a:pt x="95335" y="70717"/>
                    <a:pt x="95335" y="69149"/>
                  </a:cubicBezTo>
                  <a:lnTo>
                    <a:pt x="90799" y="3102"/>
                  </a:lnTo>
                  <a:cubicBezTo>
                    <a:pt x="90699" y="1701"/>
                    <a:pt x="90699" y="1267"/>
                    <a:pt x="89498" y="467"/>
                  </a:cubicBezTo>
                  <a:cubicBezTo>
                    <a:pt x="89037" y="138"/>
                    <a:pt x="88613" y="1"/>
                    <a:pt x="88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2081900" y="637500"/>
              <a:ext cx="2256625" cy="1301950"/>
            </a:xfrm>
            <a:custGeom>
              <a:avLst/>
              <a:gdLst/>
              <a:ahLst/>
              <a:cxnLst/>
              <a:rect l="l" t="t" r="r" b="b"/>
              <a:pathLst>
                <a:path w="90265" h="52078" extrusionOk="0">
                  <a:moveTo>
                    <a:pt x="87701" y="0"/>
                  </a:moveTo>
                  <a:cubicBezTo>
                    <a:pt x="87035" y="0"/>
                    <a:pt x="86371" y="325"/>
                    <a:pt x="85595" y="774"/>
                  </a:cubicBezTo>
                  <a:lnTo>
                    <a:pt x="1568" y="49309"/>
                  </a:lnTo>
                  <a:cubicBezTo>
                    <a:pt x="901" y="49709"/>
                    <a:pt x="367" y="50310"/>
                    <a:pt x="0" y="51010"/>
                  </a:cubicBezTo>
                  <a:lnTo>
                    <a:pt x="2202" y="52077"/>
                  </a:lnTo>
                  <a:cubicBezTo>
                    <a:pt x="2569" y="51377"/>
                    <a:pt x="3103" y="50810"/>
                    <a:pt x="3770" y="50410"/>
                  </a:cubicBezTo>
                  <a:lnTo>
                    <a:pt x="87796" y="1875"/>
                  </a:lnTo>
                  <a:cubicBezTo>
                    <a:pt x="88174" y="1656"/>
                    <a:pt x="88537" y="1553"/>
                    <a:pt x="88863" y="1553"/>
                  </a:cubicBezTo>
                  <a:cubicBezTo>
                    <a:pt x="89631" y="1553"/>
                    <a:pt x="90195" y="2126"/>
                    <a:pt x="90265" y="3109"/>
                  </a:cubicBezTo>
                  <a:cubicBezTo>
                    <a:pt x="90165" y="1708"/>
                    <a:pt x="90231" y="1308"/>
                    <a:pt x="88997" y="440"/>
                  </a:cubicBezTo>
                  <a:cubicBezTo>
                    <a:pt x="88545" y="130"/>
                    <a:pt x="88122" y="0"/>
                    <a:pt x="87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2067725" y="1912750"/>
              <a:ext cx="226025" cy="1780675"/>
            </a:xfrm>
            <a:custGeom>
              <a:avLst/>
              <a:gdLst/>
              <a:ahLst/>
              <a:cxnLst/>
              <a:rect l="l" t="t" r="r" b="b"/>
              <a:pathLst>
                <a:path w="9041" h="71227" extrusionOk="0">
                  <a:moveTo>
                    <a:pt x="9040" y="70651"/>
                  </a:moveTo>
                  <a:cubicBezTo>
                    <a:pt x="9016" y="70665"/>
                    <a:pt x="8992" y="70678"/>
                    <a:pt x="8968" y="70692"/>
                  </a:cubicBezTo>
                  <a:lnTo>
                    <a:pt x="8968" y="70692"/>
                  </a:lnTo>
                  <a:cubicBezTo>
                    <a:pt x="8992" y="70679"/>
                    <a:pt x="9016" y="70665"/>
                    <a:pt x="9040" y="70651"/>
                  </a:cubicBezTo>
                  <a:close/>
                  <a:moveTo>
                    <a:pt x="567" y="0"/>
                  </a:moveTo>
                  <a:cubicBezTo>
                    <a:pt x="200" y="634"/>
                    <a:pt x="0" y="1401"/>
                    <a:pt x="34" y="2168"/>
                  </a:cubicBezTo>
                  <a:lnTo>
                    <a:pt x="4537" y="68216"/>
                  </a:lnTo>
                  <a:cubicBezTo>
                    <a:pt x="4637" y="69650"/>
                    <a:pt x="4970" y="70517"/>
                    <a:pt x="5904" y="70884"/>
                  </a:cubicBezTo>
                  <a:cubicBezTo>
                    <a:pt x="6436" y="71114"/>
                    <a:pt x="6875" y="71226"/>
                    <a:pt x="7296" y="71226"/>
                  </a:cubicBezTo>
                  <a:cubicBezTo>
                    <a:pt x="7831" y="71226"/>
                    <a:pt x="8337" y="71044"/>
                    <a:pt x="8968" y="70692"/>
                  </a:cubicBezTo>
                  <a:lnTo>
                    <a:pt x="8968" y="70692"/>
                  </a:lnTo>
                  <a:cubicBezTo>
                    <a:pt x="8712" y="70829"/>
                    <a:pt x="8455" y="70893"/>
                    <a:pt x="8210" y="70893"/>
                  </a:cubicBezTo>
                  <a:cubicBezTo>
                    <a:pt x="7451" y="70893"/>
                    <a:pt x="6812" y="70278"/>
                    <a:pt x="6738" y="69316"/>
                  </a:cubicBezTo>
                  <a:lnTo>
                    <a:pt x="2235" y="3269"/>
                  </a:lnTo>
                  <a:cubicBezTo>
                    <a:pt x="2202" y="2502"/>
                    <a:pt x="2369" y="1735"/>
                    <a:pt x="2769" y="1067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2181125" y="788850"/>
              <a:ext cx="2195775" cy="2794000"/>
            </a:xfrm>
            <a:custGeom>
              <a:avLst/>
              <a:gdLst/>
              <a:ahLst/>
              <a:cxnLst/>
              <a:rect l="l" t="t" r="r" b="b"/>
              <a:pathLst>
                <a:path w="87831" h="111760" extrusionOk="0">
                  <a:moveTo>
                    <a:pt x="82772" y="0"/>
                  </a:moveTo>
                  <a:cubicBezTo>
                    <a:pt x="82575" y="0"/>
                    <a:pt x="82355" y="61"/>
                    <a:pt x="82126" y="191"/>
                  </a:cubicBezTo>
                  <a:lnTo>
                    <a:pt x="1268" y="46857"/>
                  </a:lnTo>
                  <a:cubicBezTo>
                    <a:pt x="468" y="47358"/>
                    <a:pt x="1" y="48258"/>
                    <a:pt x="1" y="49192"/>
                  </a:cubicBezTo>
                  <a:lnTo>
                    <a:pt x="4204" y="110803"/>
                  </a:lnTo>
                  <a:cubicBezTo>
                    <a:pt x="4251" y="111414"/>
                    <a:pt x="4595" y="111760"/>
                    <a:pt x="5063" y="111760"/>
                  </a:cubicBezTo>
                  <a:cubicBezTo>
                    <a:pt x="5260" y="111760"/>
                    <a:pt x="5478" y="111699"/>
                    <a:pt x="5705" y="111570"/>
                  </a:cubicBezTo>
                  <a:lnTo>
                    <a:pt x="86563" y="64904"/>
                  </a:lnTo>
                  <a:cubicBezTo>
                    <a:pt x="87363" y="64370"/>
                    <a:pt x="87830" y="63503"/>
                    <a:pt x="87830" y="62569"/>
                  </a:cubicBezTo>
                  <a:lnTo>
                    <a:pt x="83627" y="925"/>
                  </a:lnTo>
                  <a:cubicBezTo>
                    <a:pt x="83580" y="339"/>
                    <a:pt x="83238" y="0"/>
                    <a:pt x="82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2181125" y="807775"/>
              <a:ext cx="2134050" cy="2726150"/>
            </a:xfrm>
            <a:custGeom>
              <a:avLst/>
              <a:gdLst/>
              <a:ahLst/>
              <a:cxnLst/>
              <a:rect l="l" t="t" r="r" b="b"/>
              <a:pathLst>
                <a:path w="85362" h="109046" extrusionOk="0">
                  <a:moveTo>
                    <a:pt x="81192" y="1"/>
                  </a:moveTo>
                  <a:lnTo>
                    <a:pt x="1268" y="46100"/>
                  </a:lnTo>
                  <a:cubicBezTo>
                    <a:pt x="468" y="46601"/>
                    <a:pt x="1" y="47501"/>
                    <a:pt x="1" y="48435"/>
                  </a:cubicBezTo>
                  <a:lnTo>
                    <a:pt x="4137" y="109045"/>
                  </a:lnTo>
                  <a:lnTo>
                    <a:pt x="84061" y="62912"/>
                  </a:lnTo>
                  <a:cubicBezTo>
                    <a:pt x="84861" y="62379"/>
                    <a:pt x="85362" y="61511"/>
                    <a:pt x="85362" y="60577"/>
                  </a:cubicBezTo>
                  <a:lnTo>
                    <a:pt x="81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2259525" y="2298025"/>
              <a:ext cx="145950" cy="1251200"/>
            </a:xfrm>
            <a:custGeom>
              <a:avLst/>
              <a:gdLst/>
              <a:ahLst/>
              <a:cxnLst/>
              <a:rect l="l" t="t" r="r" b="b"/>
              <a:pathLst>
                <a:path w="5838" h="50048" extrusionOk="0">
                  <a:moveTo>
                    <a:pt x="5838" y="49836"/>
                  </a:moveTo>
                  <a:lnTo>
                    <a:pt x="5838" y="49836"/>
                  </a:lnTo>
                  <a:cubicBezTo>
                    <a:pt x="5786" y="49862"/>
                    <a:pt x="5734" y="49885"/>
                    <a:pt x="5681" y="49907"/>
                  </a:cubicBezTo>
                  <a:lnTo>
                    <a:pt x="5681" y="49907"/>
                  </a:lnTo>
                  <a:cubicBezTo>
                    <a:pt x="5738" y="49890"/>
                    <a:pt x="5792" y="49867"/>
                    <a:pt x="5838" y="49836"/>
                  </a:cubicBezTo>
                  <a:close/>
                  <a:moveTo>
                    <a:pt x="0" y="0"/>
                  </a:moveTo>
                  <a:lnTo>
                    <a:pt x="3336" y="48568"/>
                  </a:lnTo>
                  <a:cubicBezTo>
                    <a:pt x="3369" y="49102"/>
                    <a:pt x="3703" y="49602"/>
                    <a:pt x="4203" y="49869"/>
                  </a:cubicBezTo>
                  <a:cubicBezTo>
                    <a:pt x="4436" y="49998"/>
                    <a:pt x="4689" y="50047"/>
                    <a:pt x="4946" y="50047"/>
                  </a:cubicBezTo>
                  <a:cubicBezTo>
                    <a:pt x="5021" y="50047"/>
                    <a:pt x="5096" y="50043"/>
                    <a:pt x="5171" y="50036"/>
                  </a:cubicBezTo>
                  <a:cubicBezTo>
                    <a:pt x="5368" y="50011"/>
                    <a:pt x="5529" y="49968"/>
                    <a:pt x="5681" y="49907"/>
                  </a:cubicBezTo>
                  <a:lnTo>
                    <a:pt x="5681" y="49907"/>
                  </a:lnTo>
                  <a:cubicBezTo>
                    <a:pt x="5614" y="49926"/>
                    <a:pt x="5543" y="49936"/>
                    <a:pt x="5471" y="49936"/>
                  </a:cubicBezTo>
                  <a:cubicBezTo>
                    <a:pt x="5204" y="49936"/>
                    <a:pt x="5004" y="49736"/>
                    <a:pt x="4971" y="49402"/>
                  </a:cubicBezTo>
                  <a:lnTo>
                    <a:pt x="1668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2297050" y="1099650"/>
              <a:ext cx="1984775" cy="2441775"/>
            </a:xfrm>
            <a:custGeom>
              <a:avLst/>
              <a:gdLst/>
              <a:ahLst/>
              <a:cxnLst/>
              <a:rect l="l" t="t" r="r" b="b"/>
              <a:pathLst>
                <a:path w="79391" h="97671" extrusionOk="0">
                  <a:moveTo>
                    <a:pt x="75755" y="1"/>
                  </a:moveTo>
                  <a:lnTo>
                    <a:pt x="0" y="43699"/>
                  </a:lnTo>
                  <a:lnTo>
                    <a:pt x="3670" y="97304"/>
                  </a:lnTo>
                  <a:cubicBezTo>
                    <a:pt x="3670" y="97437"/>
                    <a:pt x="3703" y="97671"/>
                    <a:pt x="3970" y="97671"/>
                  </a:cubicBezTo>
                  <a:cubicBezTo>
                    <a:pt x="4070" y="97671"/>
                    <a:pt x="4170" y="97637"/>
                    <a:pt x="4237" y="97604"/>
                  </a:cubicBezTo>
                  <a:lnTo>
                    <a:pt x="78690" y="54573"/>
                  </a:lnTo>
                  <a:cubicBezTo>
                    <a:pt x="79124" y="54306"/>
                    <a:pt x="79357" y="53839"/>
                    <a:pt x="79390" y="53372"/>
                  </a:cubicBezTo>
                  <a:lnTo>
                    <a:pt x="75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2292050" y="1090475"/>
              <a:ext cx="1994775" cy="2455950"/>
            </a:xfrm>
            <a:custGeom>
              <a:avLst/>
              <a:gdLst/>
              <a:ahLst/>
              <a:cxnLst/>
              <a:rect l="l" t="t" r="r" b="b"/>
              <a:pathLst>
                <a:path w="79791" h="98238" extrusionOk="0">
                  <a:moveTo>
                    <a:pt x="75754" y="668"/>
                  </a:moveTo>
                  <a:lnTo>
                    <a:pt x="76088" y="5205"/>
                  </a:lnTo>
                  <a:lnTo>
                    <a:pt x="79424" y="53739"/>
                  </a:lnTo>
                  <a:cubicBezTo>
                    <a:pt x="79390" y="54173"/>
                    <a:pt x="79190" y="54573"/>
                    <a:pt x="78823" y="54807"/>
                  </a:cubicBezTo>
                  <a:lnTo>
                    <a:pt x="4337" y="97804"/>
                  </a:lnTo>
                  <a:cubicBezTo>
                    <a:pt x="4270" y="97838"/>
                    <a:pt x="4203" y="97871"/>
                    <a:pt x="4137" y="97871"/>
                  </a:cubicBezTo>
                  <a:cubicBezTo>
                    <a:pt x="4070" y="97871"/>
                    <a:pt x="4070" y="97671"/>
                    <a:pt x="4070" y="97671"/>
                  </a:cubicBezTo>
                  <a:lnTo>
                    <a:pt x="434" y="44166"/>
                  </a:lnTo>
                  <a:lnTo>
                    <a:pt x="75754" y="668"/>
                  </a:lnTo>
                  <a:close/>
                  <a:moveTo>
                    <a:pt x="76121" y="1"/>
                  </a:moveTo>
                  <a:lnTo>
                    <a:pt x="0" y="43966"/>
                  </a:lnTo>
                  <a:lnTo>
                    <a:pt x="3670" y="97671"/>
                  </a:lnTo>
                  <a:cubicBezTo>
                    <a:pt x="3703" y="98038"/>
                    <a:pt x="3903" y="98238"/>
                    <a:pt x="4170" y="98238"/>
                  </a:cubicBezTo>
                  <a:cubicBezTo>
                    <a:pt x="4303" y="98238"/>
                    <a:pt x="4437" y="98204"/>
                    <a:pt x="4537" y="98104"/>
                  </a:cubicBezTo>
                  <a:lnTo>
                    <a:pt x="79023" y="55140"/>
                  </a:lnTo>
                  <a:cubicBezTo>
                    <a:pt x="79490" y="54807"/>
                    <a:pt x="79791" y="54306"/>
                    <a:pt x="79791" y="53739"/>
                  </a:cubicBezTo>
                  <a:lnTo>
                    <a:pt x="76488" y="5171"/>
                  </a:lnTo>
                  <a:lnTo>
                    <a:pt x="7612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243675" y="947850"/>
              <a:ext cx="1954750" cy="1307050"/>
            </a:xfrm>
            <a:custGeom>
              <a:avLst/>
              <a:gdLst/>
              <a:ahLst/>
              <a:cxnLst/>
              <a:rect l="l" t="t" r="r" b="b"/>
              <a:pathLst>
                <a:path w="78190" h="52282" extrusionOk="0">
                  <a:moveTo>
                    <a:pt x="76097" y="1"/>
                  </a:moveTo>
                  <a:cubicBezTo>
                    <a:pt x="75790" y="1"/>
                    <a:pt x="75487" y="76"/>
                    <a:pt x="75221" y="235"/>
                  </a:cubicBezTo>
                  <a:lnTo>
                    <a:pt x="734" y="43199"/>
                  </a:lnTo>
                  <a:cubicBezTo>
                    <a:pt x="267" y="43500"/>
                    <a:pt x="1" y="44033"/>
                    <a:pt x="1" y="44600"/>
                  </a:cubicBezTo>
                  <a:lnTo>
                    <a:pt x="401" y="50805"/>
                  </a:lnTo>
                  <a:cubicBezTo>
                    <a:pt x="468" y="51372"/>
                    <a:pt x="801" y="51839"/>
                    <a:pt x="1302" y="52139"/>
                  </a:cubicBezTo>
                  <a:cubicBezTo>
                    <a:pt x="1549" y="52232"/>
                    <a:pt x="1811" y="52282"/>
                    <a:pt x="2071" y="52282"/>
                  </a:cubicBezTo>
                  <a:cubicBezTo>
                    <a:pt x="2371" y="52282"/>
                    <a:pt x="2668" y="52215"/>
                    <a:pt x="2936" y="52072"/>
                  </a:cubicBezTo>
                  <a:lnTo>
                    <a:pt x="77423" y="9075"/>
                  </a:lnTo>
                  <a:cubicBezTo>
                    <a:pt x="77890" y="8775"/>
                    <a:pt x="78190" y="8241"/>
                    <a:pt x="78190" y="7674"/>
                  </a:cubicBezTo>
                  <a:lnTo>
                    <a:pt x="77756" y="1469"/>
                  </a:lnTo>
                  <a:cubicBezTo>
                    <a:pt x="77689" y="936"/>
                    <a:pt x="77356" y="435"/>
                    <a:pt x="76889" y="169"/>
                  </a:cubicBezTo>
                  <a:cubicBezTo>
                    <a:pt x="76639" y="59"/>
                    <a:pt x="76367" y="1"/>
                    <a:pt x="760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247850" y="947850"/>
              <a:ext cx="1939750" cy="1115850"/>
            </a:xfrm>
            <a:custGeom>
              <a:avLst/>
              <a:gdLst/>
              <a:ahLst/>
              <a:cxnLst/>
              <a:rect l="l" t="t" r="r" b="b"/>
              <a:pathLst>
                <a:path w="77590" h="44634" extrusionOk="0">
                  <a:moveTo>
                    <a:pt x="75930" y="1"/>
                  </a:moveTo>
                  <a:cubicBezTo>
                    <a:pt x="75623" y="1"/>
                    <a:pt x="75320" y="76"/>
                    <a:pt x="75054" y="235"/>
                  </a:cubicBezTo>
                  <a:lnTo>
                    <a:pt x="567" y="43199"/>
                  </a:lnTo>
                  <a:cubicBezTo>
                    <a:pt x="334" y="43333"/>
                    <a:pt x="134" y="43566"/>
                    <a:pt x="0" y="43800"/>
                  </a:cubicBezTo>
                  <a:lnTo>
                    <a:pt x="1668" y="44634"/>
                  </a:lnTo>
                  <a:cubicBezTo>
                    <a:pt x="1802" y="44400"/>
                    <a:pt x="2002" y="44200"/>
                    <a:pt x="2235" y="44033"/>
                  </a:cubicBezTo>
                  <a:lnTo>
                    <a:pt x="76722" y="1036"/>
                  </a:lnTo>
                  <a:cubicBezTo>
                    <a:pt x="76855" y="958"/>
                    <a:pt x="76985" y="921"/>
                    <a:pt x="77102" y="921"/>
                  </a:cubicBezTo>
                  <a:cubicBezTo>
                    <a:pt x="77337" y="921"/>
                    <a:pt x="77522" y="1069"/>
                    <a:pt x="77589" y="1336"/>
                  </a:cubicBezTo>
                  <a:cubicBezTo>
                    <a:pt x="77489" y="836"/>
                    <a:pt x="77155" y="402"/>
                    <a:pt x="76722" y="169"/>
                  </a:cubicBezTo>
                  <a:cubicBezTo>
                    <a:pt x="76472" y="59"/>
                    <a:pt x="76200" y="1"/>
                    <a:pt x="75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242850" y="2042825"/>
              <a:ext cx="58400" cy="276050"/>
            </a:xfrm>
            <a:custGeom>
              <a:avLst/>
              <a:gdLst/>
              <a:ahLst/>
              <a:cxnLst/>
              <a:rect l="l" t="t" r="r" b="b"/>
              <a:pathLst>
                <a:path w="2336" h="11042" extrusionOk="0">
                  <a:moveTo>
                    <a:pt x="200" y="1"/>
                  </a:moveTo>
                  <a:cubicBezTo>
                    <a:pt x="100" y="168"/>
                    <a:pt x="34" y="334"/>
                    <a:pt x="0" y="501"/>
                  </a:cubicBezTo>
                  <a:cubicBezTo>
                    <a:pt x="0" y="568"/>
                    <a:pt x="0" y="635"/>
                    <a:pt x="0" y="701"/>
                  </a:cubicBezTo>
                  <a:cubicBezTo>
                    <a:pt x="0" y="735"/>
                    <a:pt x="0" y="768"/>
                    <a:pt x="0" y="801"/>
                  </a:cubicBezTo>
                  <a:lnTo>
                    <a:pt x="667" y="10208"/>
                  </a:lnTo>
                  <a:lnTo>
                    <a:pt x="2335" y="11042"/>
                  </a:lnTo>
                  <a:lnTo>
                    <a:pt x="2335" y="11042"/>
                  </a:lnTo>
                  <a:lnTo>
                    <a:pt x="1668" y="1635"/>
                  </a:lnTo>
                  <a:cubicBezTo>
                    <a:pt x="1668" y="1335"/>
                    <a:pt x="1735" y="1068"/>
                    <a:pt x="1868" y="835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2284550" y="971050"/>
              <a:ext cx="1910550" cy="1218575"/>
            </a:xfrm>
            <a:custGeom>
              <a:avLst/>
              <a:gdLst/>
              <a:ahLst/>
              <a:cxnLst/>
              <a:rect l="l" t="t" r="r" b="b"/>
              <a:pathLst>
                <a:path w="76422" h="48743" extrusionOk="0">
                  <a:moveTo>
                    <a:pt x="75671" y="0"/>
                  </a:moveTo>
                  <a:cubicBezTo>
                    <a:pt x="75546" y="0"/>
                    <a:pt x="75404" y="45"/>
                    <a:pt x="75254" y="141"/>
                  </a:cubicBezTo>
                  <a:lnTo>
                    <a:pt x="767" y="43105"/>
                  </a:lnTo>
                  <a:cubicBezTo>
                    <a:pt x="300" y="43405"/>
                    <a:pt x="0" y="43939"/>
                    <a:pt x="0" y="44506"/>
                  </a:cubicBezTo>
                  <a:lnTo>
                    <a:pt x="300" y="48743"/>
                  </a:lnTo>
                  <a:lnTo>
                    <a:pt x="2569" y="47442"/>
                  </a:lnTo>
                  <a:cubicBezTo>
                    <a:pt x="3036" y="47108"/>
                    <a:pt x="3336" y="46608"/>
                    <a:pt x="3336" y="46041"/>
                  </a:cubicBezTo>
                  <a:lnTo>
                    <a:pt x="3536" y="44440"/>
                  </a:lnTo>
                  <a:cubicBezTo>
                    <a:pt x="3603" y="43739"/>
                    <a:pt x="3569" y="43239"/>
                    <a:pt x="4003" y="43039"/>
                  </a:cubicBezTo>
                  <a:lnTo>
                    <a:pt x="23484" y="31797"/>
                  </a:lnTo>
                  <a:cubicBezTo>
                    <a:pt x="23635" y="31717"/>
                    <a:pt x="23774" y="31679"/>
                    <a:pt x="23895" y="31679"/>
                  </a:cubicBezTo>
                  <a:cubicBezTo>
                    <a:pt x="24175" y="31679"/>
                    <a:pt x="24361" y="31882"/>
                    <a:pt x="24384" y="32231"/>
                  </a:cubicBezTo>
                  <a:lnTo>
                    <a:pt x="24484" y="33865"/>
                  </a:lnTo>
                  <a:cubicBezTo>
                    <a:pt x="24531" y="34215"/>
                    <a:pt x="24724" y="34418"/>
                    <a:pt x="24995" y="34418"/>
                  </a:cubicBezTo>
                  <a:cubicBezTo>
                    <a:pt x="25112" y="34418"/>
                    <a:pt x="25244" y="34380"/>
                    <a:pt x="25385" y="34299"/>
                  </a:cubicBezTo>
                  <a:lnTo>
                    <a:pt x="76421" y="4778"/>
                  </a:lnTo>
                  <a:lnTo>
                    <a:pt x="76121" y="541"/>
                  </a:lnTo>
                  <a:cubicBezTo>
                    <a:pt x="76121" y="201"/>
                    <a:pt x="75936" y="0"/>
                    <a:pt x="75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4115850" y="1040650"/>
              <a:ext cx="31700" cy="39650"/>
            </a:xfrm>
            <a:custGeom>
              <a:avLst/>
              <a:gdLst/>
              <a:ahLst/>
              <a:cxnLst/>
              <a:rect l="l" t="t" r="r" b="b"/>
              <a:pathLst>
                <a:path w="1268" h="1586" extrusionOk="0">
                  <a:moveTo>
                    <a:pt x="894" y="0"/>
                  </a:moveTo>
                  <a:cubicBezTo>
                    <a:pt x="804" y="0"/>
                    <a:pt x="704" y="30"/>
                    <a:pt x="601" y="92"/>
                  </a:cubicBezTo>
                  <a:cubicBezTo>
                    <a:pt x="234" y="326"/>
                    <a:pt x="0" y="726"/>
                    <a:pt x="0" y="1160"/>
                  </a:cubicBezTo>
                  <a:cubicBezTo>
                    <a:pt x="23" y="1436"/>
                    <a:pt x="174" y="1585"/>
                    <a:pt x="374" y="1585"/>
                  </a:cubicBezTo>
                  <a:cubicBezTo>
                    <a:pt x="464" y="1585"/>
                    <a:pt x="564" y="1555"/>
                    <a:pt x="668" y="1493"/>
                  </a:cubicBezTo>
                  <a:cubicBezTo>
                    <a:pt x="1034" y="1260"/>
                    <a:pt x="1268" y="860"/>
                    <a:pt x="1268" y="426"/>
                  </a:cubicBezTo>
                  <a:cubicBezTo>
                    <a:pt x="1245" y="150"/>
                    <a:pt x="1095" y="0"/>
                    <a:pt x="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4059150" y="1073350"/>
              <a:ext cx="31700" cy="40125"/>
            </a:xfrm>
            <a:custGeom>
              <a:avLst/>
              <a:gdLst/>
              <a:ahLst/>
              <a:cxnLst/>
              <a:rect l="l" t="t" r="r" b="b"/>
              <a:pathLst>
                <a:path w="1268" h="1605" extrusionOk="0">
                  <a:moveTo>
                    <a:pt x="863" y="1"/>
                  </a:moveTo>
                  <a:cubicBezTo>
                    <a:pt x="773" y="1"/>
                    <a:pt x="673" y="28"/>
                    <a:pt x="567" y="85"/>
                  </a:cubicBezTo>
                  <a:cubicBezTo>
                    <a:pt x="200" y="319"/>
                    <a:pt x="0" y="719"/>
                    <a:pt x="0" y="1153"/>
                  </a:cubicBezTo>
                  <a:cubicBezTo>
                    <a:pt x="0" y="1438"/>
                    <a:pt x="169" y="1605"/>
                    <a:pt x="387" y="1605"/>
                  </a:cubicBezTo>
                  <a:cubicBezTo>
                    <a:pt x="475" y="1605"/>
                    <a:pt x="571" y="1577"/>
                    <a:pt x="667" y="1520"/>
                  </a:cubicBezTo>
                  <a:cubicBezTo>
                    <a:pt x="1034" y="1286"/>
                    <a:pt x="1268" y="853"/>
                    <a:pt x="1268" y="452"/>
                  </a:cubicBezTo>
                  <a:cubicBezTo>
                    <a:pt x="1244" y="167"/>
                    <a:pt x="1085" y="1"/>
                    <a:pt x="8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4001600" y="1106525"/>
              <a:ext cx="31725" cy="39500"/>
            </a:xfrm>
            <a:custGeom>
              <a:avLst/>
              <a:gdLst/>
              <a:ahLst/>
              <a:cxnLst/>
              <a:rect l="l" t="t" r="r" b="b"/>
              <a:pathLst>
                <a:path w="1269" h="1580" extrusionOk="0">
                  <a:moveTo>
                    <a:pt x="894" y="1"/>
                  </a:moveTo>
                  <a:cubicBezTo>
                    <a:pt x="804" y="1"/>
                    <a:pt x="704" y="31"/>
                    <a:pt x="601" y="93"/>
                  </a:cubicBezTo>
                  <a:cubicBezTo>
                    <a:pt x="234" y="326"/>
                    <a:pt x="0" y="726"/>
                    <a:pt x="0" y="1160"/>
                  </a:cubicBezTo>
                  <a:cubicBezTo>
                    <a:pt x="24" y="1420"/>
                    <a:pt x="181" y="1579"/>
                    <a:pt x="401" y="1579"/>
                  </a:cubicBezTo>
                  <a:cubicBezTo>
                    <a:pt x="492" y="1579"/>
                    <a:pt x="594" y="1552"/>
                    <a:pt x="701" y="1494"/>
                  </a:cubicBezTo>
                  <a:cubicBezTo>
                    <a:pt x="1068" y="1260"/>
                    <a:pt x="1268" y="860"/>
                    <a:pt x="1268" y="426"/>
                  </a:cubicBezTo>
                  <a:cubicBezTo>
                    <a:pt x="1245" y="150"/>
                    <a:pt x="1095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2292050" y="1090475"/>
              <a:ext cx="1912225" cy="1228400"/>
            </a:xfrm>
            <a:custGeom>
              <a:avLst/>
              <a:gdLst/>
              <a:ahLst/>
              <a:cxnLst/>
              <a:rect l="l" t="t" r="r" b="b"/>
              <a:pathLst>
                <a:path w="76489" h="49136" extrusionOk="0">
                  <a:moveTo>
                    <a:pt x="76121" y="1"/>
                  </a:moveTo>
                  <a:lnTo>
                    <a:pt x="25819" y="29122"/>
                  </a:lnTo>
                  <a:cubicBezTo>
                    <a:pt x="25701" y="29185"/>
                    <a:pt x="25603" y="29214"/>
                    <a:pt x="25517" y="29214"/>
                  </a:cubicBezTo>
                  <a:cubicBezTo>
                    <a:pt x="25285" y="29214"/>
                    <a:pt x="25137" y="29004"/>
                    <a:pt x="24918" y="28688"/>
                  </a:cubicBezTo>
                  <a:lnTo>
                    <a:pt x="24084" y="27487"/>
                  </a:lnTo>
                  <a:cubicBezTo>
                    <a:pt x="23939" y="27196"/>
                    <a:pt x="23651" y="27035"/>
                    <a:pt x="23366" y="27035"/>
                  </a:cubicBezTo>
                  <a:cubicBezTo>
                    <a:pt x="23194" y="27035"/>
                    <a:pt x="23022" y="27094"/>
                    <a:pt x="22883" y="27220"/>
                  </a:cubicBezTo>
                  <a:lnTo>
                    <a:pt x="3703" y="38262"/>
                  </a:lnTo>
                  <a:cubicBezTo>
                    <a:pt x="3236" y="38528"/>
                    <a:pt x="3069" y="38995"/>
                    <a:pt x="2936" y="39663"/>
                  </a:cubicBezTo>
                  <a:lnTo>
                    <a:pt x="2469" y="41597"/>
                  </a:lnTo>
                  <a:cubicBezTo>
                    <a:pt x="2269" y="42331"/>
                    <a:pt x="2135" y="42731"/>
                    <a:pt x="1702" y="42998"/>
                  </a:cubicBezTo>
                  <a:lnTo>
                    <a:pt x="0" y="43966"/>
                  </a:lnTo>
                  <a:lnTo>
                    <a:pt x="367" y="49136"/>
                  </a:lnTo>
                  <a:lnTo>
                    <a:pt x="76488" y="5171"/>
                  </a:lnTo>
                  <a:lnTo>
                    <a:pt x="76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2250350" y="2168750"/>
              <a:ext cx="50900" cy="150125"/>
            </a:xfrm>
            <a:custGeom>
              <a:avLst/>
              <a:gdLst/>
              <a:ahLst/>
              <a:cxnLst/>
              <a:rect l="l" t="t" r="r" b="b"/>
              <a:pathLst>
                <a:path w="2036" h="6005" extrusionOk="0">
                  <a:moveTo>
                    <a:pt x="0" y="1"/>
                  </a:moveTo>
                  <a:lnTo>
                    <a:pt x="367" y="5171"/>
                  </a:lnTo>
                  <a:lnTo>
                    <a:pt x="2035" y="6005"/>
                  </a:lnTo>
                  <a:lnTo>
                    <a:pt x="1668" y="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2250350" y="2168750"/>
              <a:ext cx="50900" cy="150125"/>
            </a:xfrm>
            <a:custGeom>
              <a:avLst/>
              <a:gdLst/>
              <a:ahLst/>
              <a:cxnLst/>
              <a:rect l="l" t="t" r="r" b="b"/>
              <a:pathLst>
                <a:path w="2036" h="6005" extrusionOk="0">
                  <a:moveTo>
                    <a:pt x="0" y="1"/>
                  </a:moveTo>
                  <a:lnTo>
                    <a:pt x="367" y="5171"/>
                  </a:lnTo>
                  <a:lnTo>
                    <a:pt x="2035" y="6005"/>
                  </a:lnTo>
                  <a:lnTo>
                    <a:pt x="1668" y="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2349575" y="2186400"/>
              <a:ext cx="44225" cy="53050"/>
            </a:xfrm>
            <a:custGeom>
              <a:avLst/>
              <a:gdLst/>
              <a:ahLst/>
              <a:cxnLst/>
              <a:rect l="l" t="t" r="r" b="b"/>
              <a:pathLst>
                <a:path w="1769" h="2122" extrusionOk="0">
                  <a:moveTo>
                    <a:pt x="765" y="1"/>
                  </a:moveTo>
                  <a:cubicBezTo>
                    <a:pt x="732" y="1"/>
                    <a:pt x="692" y="48"/>
                    <a:pt x="668" y="95"/>
                  </a:cubicBezTo>
                  <a:lnTo>
                    <a:pt x="34" y="1396"/>
                  </a:lnTo>
                  <a:lnTo>
                    <a:pt x="34" y="1463"/>
                  </a:lnTo>
                  <a:cubicBezTo>
                    <a:pt x="1" y="1463"/>
                    <a:pt x="1" y="1496"/>
                    <a:pt x="34" y="1530"/>
                  </a:cubicBezTo>
                  <a:lnTo>
                    <a:pt x="34" y="1563"/>
                  </a:lnTo>
                  <a:cubicBezTo>
                    <a:pt x="1" y="1596"/>
                    <a:pt x="1" y="1596"/>
                    <a:pt x="34" y="1596"/>
                  </a:cubicBezTo>
                  <a:lnTo>
                    <a:pt x="768" y="2097"/>
                  </a:lnTo>
                  <a:cubicBezTo>
                    <a:pt x="785" y="2113"/>
                    <a:pt x="802" y="2122"/>
                    <a:pt x="818" y="2122"/>
                  </a:cubicBezTo>
                  <a:cubicBezTo>
                    <a:pt x="835" y="2122"/>
                    <a:pt x="852" y="2113"/>
                    <a:pt x="868" y="2097"/>
                  </a:cubicBezTo>
                  <a:cubicBezTo>
                    <a:pt x="902" y="2097"/>
                    <a:pt x="902" y="2063"/>
                    <a:pt x="935" y="1997"/>
                  </a:cubicBezTo>
                  <a:cubicBezTo>
                    <a:pt x="968" y="1930"/>
                    <a:pt x="968" y="1830"/>
                    <a:pt x="902" y="1796"/>
                  </a:cubicBezTo>
                  <a:lnTo>
                    <a:pt x="368" y="1430"/>
                  </a:lnTo>
                  <a:lnTo>
                    <a:pt x="1669" y="696"/>
                  </a:lnTo>
                  <a:cubicBezTo>
                    <a:pt x="1736" y="629"/>
                    <a:pt x="1769" y="562"/>
                    <a:pt x="1769" y="496"/>
                  </a:cubicBezTo>
                  <a:cubicBezTo>
                    <a:pt x="1769" y="447"/>
                    <a:pt x="1733" y="416"/>
                    <a:pt x="1701" y="416"/>
                  </a:cubicBezTo>
                  <a:cubicBezTo>
                    <a:pt x="1689" y="416"/>
                    <a:pt x="1678" y="420"/>
                    <a:pt x="1669" y="429"/>
                  </a:cubicBezTo>
                  <a:lnTo>
                    <a:pt x="368" y="1163"/>
                  </a:lnTo>
                  <a:lnTo>
                    <a:pt x="802" y="229"/>
                  </a:lnTo>
                  <a:cubicBezTo>
                    <a:pt x="835" y="162"/>
                    <a:pt x="835" y="95"/>
                    <a:pt x="802" y="29"/>
                  </a:cubicBezTo>
                  <a:cubicBezTo>
                    <a:pt x="792" y="9"/>
                    <a:pt x="779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2416300" y="2145925"/>
              <a:ext cx="43400" cy="52675"/>
            </a:xfrm>
            <a:custGeom>
              <a:avLst/>
              <a:gdLst/>
              <a:ahLst/>
              <a:cxnLst/>
              <a:rect l="l" t="t" r="r" b="b"/>
              <a:pathLst>
                <a:path w="1736" h="2107" extrusionOk="0">
                  <a:moveTo>
                    <a:pt x="904" y="1"/>
                  </a:moveTo>
                  <a:cubicBezTo>
                    <a:pt x="870" y="1"/>
                    <a:pt x="826" y="38"/>
                    <a:pt x="801" y="113"/>
                  </a:cubicBezTo>
                  <a:cubicBezTo>
                    <a:pt x="768" y="180"/>
                    <a:pt x="768" y="247"/>
                    <a:pt x="834" y="313"/>
                  </a:cubicBezTo>
                  <a:lnTo>
                    <a:pt x="1368" y="680"/>
                  </a:lnTo>
                  <a:lnTo>
                    <a:pt x="67" y="1414"/>
                  </a:lnTo>
                  <a:cubicBezTo>
                    <a:pt x="1" y="1447"/>
                    <a:pt x="1" y="1514"/>
                    <a:pt x="1" y="1614"/>
                  </a:cubicBezTo>
                  <a:cubicBezTo>
                    <a:pt x="1" y="1663"/>
                    <a:pt x="18" y="1694"/>
                    <a:pt x="54" y="1694"/>
                  </a:cubicBezTo>
                  <a:cubicBezTo>
                    <a:pt x="67" y="1694"/>
                    <a:pt x="83" y="1690"/>
                    <a:pt x="101" y="1681"/>
                  </a:cubicBezTo>
                  <a:lnTo>
                    <a:pt x="1402" y="947"/>
                  </a:lnTo>
                  <a:lnTo>
                    <a:pt x="1402" y="947"/>
                  </a:lnTo>
                  <a:lnTo>
                    <a:pt x="935" y="1881"/>
                  </a:lnTo>
                  <a:cubicBezTo>
                    <a:pt x="901" y="1948"/>
                    <a:pt x="901" y="2014"/>
                    <a:pt x="935" y="2081"/>
                  </a:cubicBezTo>
                  <a:cubicBezTo>
                    <a:pt x="951" y="2098"/>
                    <a:pt x="968" y="2106"/>
                    <a:pt x="985" y="2106"/>
                  </a:cubicBezTo>
                  <a:cubicBezTo>
                    <a:pt x="1001" y="2106"/>
                    <a:pt x="1018" y="2098"/>
                    <a:pt x="1035" y="2081"/>
                  </a:cubicBezTo>
                  <a:cubicBezTo>
                    <a:pt x="1068" y="2081"/>
                    <a:pt x="1068" y="2048"/>
                    <a:pt x="1101" y="2014"/>
                  </a:cubicBezTo>
                  <a:lnTo>
                    <a:pt x="1735" y="714"/>
                  </a:lnTo>
                  <a:cubicBezTo>
                    <a:pt x="1735" y="680"/>
                    <a:pt x="1735" y="680"/>
                    <a:pt x="1735" y="647"/>
                  </a:cubicBezTo>
                  <a:cubicBezTo>
                    <a:pt x="1735" y="613"/>
                    <a:pt x="1735" y="613"/>
                    <a:pt x="1735" y="580"/>
                  </a:cubicBezTo>
                  <a:cubicBezTo>
                    <a:pt x="1735" y="580"/>
                    <a:pt x="1735" y="547"/>
                    <a:pt x="1735" y="513"/>
                  </a:cubicBezTo>
                  <a:lnTo>
                    <a:pt x="1702" y="513"/>
                  </a:lnTo>
                  <a:lnTo>
                    <a:pt x="935" y="13"/>
                  </a:lnTo>
                  <a:cubicBezTo>
                    <a:pt x="926" y="5"/>
                    <a:pt x="91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2485525" y="2088275"/>
              <a:ext cx="40875" cy="77175"/>
            </a:xfrm>
            <a:custGeom>
              <a:avLst/>
              <a:gdLst/>
              <a:ahLst/>
              <a:cxnLst/>
              <a:rect l="l" t="t" r="r" b="b"/>
              <a:pathLst>
                <a:path w="1635" h="3087" extrusionOk="0">
                  <a:moveTo>
                    <a:pt x="1418" y="1"/>
                  </a:moveTo>
                  <a:cubicBezTo>
                    <a:pt x="1393" y="1"/>
                    <a:pt x="1368" y="17"/>
                    <a:pt x="1368" y="51"/>
                  </a:cubicBezTo>
                  <a:lnTo>
                    <a:pt x="1201" y="484"/>
                  </a:lnTo>
                  <a:cubicBezTo>
                    <a:pt x="1184" y="483"/>
                    <a:pt x="1167" y="482"/>
                    <a:pt x="1150" y="482"/>
                  </a:cubicBezTo>
                  <a:cubicBezTo>
                    <a:pt x="834" y="482"/>
                    <a:pt x="522" y="777"/>
                    <a:pt x="300" y="1252"/>
                  </a:cubicBezTo>
                  <a:cubicBezTo>
                    <a:pt x="0" y="1919"/>
                    <a:pt x="67" y="2686"/>
                    <a:pt x="400" y="2986"/>
                  </a:cubicBezTo>
                  <a:cubicBezTo>
                    <a:pt x="501" y="3053"/>
                    <a:pt x="609" y="3086"/>
                    <a:pt x="717" y="3086"/>
                  </a:cubicBezTo>
                  <a:cubicBezTo>
                    <a:pt x="826" y="3086"/>
                    <a:pt x="934" y="3053"/>
                    <a:pt x="1034" y="2986"/>
                  </a:cubicBezTo>
                  <a:cubicBezTo>
                    <a:pt x="1268" y="2819"/>
                    <a:pt x="1468" y="2586"/>
                    <a:pt x="1568" y="2286"/>
                  </a:cubicBezTo>
                  <a:cubicBezTo>
                    <a:pt x="1635" y="2219"/>
                    <a:pt x="1635" y="2152"/>
                    <a:pt x="1568" y="2086"/>
                  </a:cubicBezTo>
                  <a:cubicBezTo>
                    <a:pt x="1559" y="2077"/>
                    <a:pt x="1548" y="2072"/>
                    <a:pt x="1535" y="2072"/>
                  </a:cubicBezTo>
                  <a:cubicBezTo>
                    <a:pt x="1501" y="2072"/>
                    <a:pt x="1459" y="2103"/>
                    <a:pt x="1435" y="2152"/>
                  </a:cubicBezTo>
                  <a:cubicBezTo>
                    <a:pt x="1258" y="2532"/>
                    <a:pt x="1004" y="2757"/>
                    <a:pt x="775" y="2757"/>
                  </a:cubicBezTo>
                  <a:cubicBezTo>
                    <a:pt x="702" y="2757"/>
                    <a:pt x="632" y="2734"/>
                    <a:pt x="567" y="2686"/>
                  </a:cubicBezTo>
                  <a:cubicBezTo>
                    <a:pt x="300" y="2452"/>
                    <a:pt x="267" y="1885"/>
                    <a:pt x="467" y="1385"/>
                  </a:cubicBezTo>
                  <a:cubicBezTo>
                    <a:pt x="567" y="1085"/>
                    <a:pt x="801" y="885"/>
                    <a:pt x="1101" y="818"/>
                  </a:cubicBezTo>
                  <a:lnTo>
                    <a:pt x="1101" y="818"/>
                  </a:lnTo>
                  <a:lnTo>
                    <a:pt x="968" y="1118"/>
                  </a:lnTo>
                  <a:cubicBezTo>
                    <a:pt x="940" y="1201"/>
                    <a:pt x="958" y="1260"/>
                    <a:pt x="1002" y="1260"/>
                  </a:cubicBezTo>
                  <a:cubicBezTo>
                    <a:pt x="1012" y="1260"/>
                    <a:pt x="1022" y="1258"/>
                    <a:pt x="1034" y="1252"/>
                  </a:cubicBezTo>
                  <a:lnTo>
                    <a:pt x="1568" y="885"/>
                  </a:lnTo>
                  <a:cubicBezTo>
                    <a:pt x="1601" y="851"/>
                    <a:pt x="1635" y="818"/>
                    <a:pt x="1601" y="751"/>
                  </a:cubicBezTo>
                  <a:lnTo>
                    <a:pt x="1468" y="51"/>
                  </a:lnTo>
                  <a:cubicBezTo>
                    <a:pt x="1468" y="17"/>
                    <a:pt x="1443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2828250" y="1797825"/>
              <a:ext cx="39225" cy="70525"/>
            </a:xfrm>
            <a:custGeom>
              <a:avLst/>
              <a:gdLst/>
              <a:ahLst/>
              <a:cxnLst/>
              <a:rect l="l" t="t" r="r" b="b"/>
              <a:pathLst>
                <a:path w="1569" h="2821" extrusionOk="0">
                  <a:moveTo>
                    <a:pt x="1373" y="0"/>
                  </a:moveTo>
                  <a:cubicBezTo>
                    <a:pt x="1315" y="0"/>
                    <a:pt x="1250" y="55"/>
                    <a:pt x="1202" y="127"/>
                  </a:cubicBezTo>
                  <a:lnTo>
                    <a:pt x="802" y="1128"/>
                  </a:lnTo>
                  <a:lnTo>
                    <a:pt x="268" y="694"/>
                  </a:lnTo>
                  <a:cubicBezTo>
                    <a:pt x="260" y="686"/>
                    <a:pt x="248" y="682"/>
                    <a:pt x="234" y="682"/>
                  </a:cubicBezTo>
                  <a:cubicBezTo>
                    <a:pt x="189" y="682"/>
                    <a:pt x="119" y="726"/>
                    <a:pt x="68" y="828"/>
                  </a:cubicBezTo>
                  <a:cubicBezTo>
                    <a:pt x="1" y="894"/>
                    <a:pt x="1" y="1028"/>
                    <a:pt x="68" y="1128"/>
                  </a:cubicBezTo>
                  <a:lnTo>
                    <a:pt x="601" y="1528"/>
                  </a:lnTo>
                  <a:lnTo>
                    <a:pt x="168" y="2496"/>
                  </a:lnTo>
                  <a:cubicBezTo>
                    <a:pt x="101" y="2596"/>
                    <a:pt x="101" y="2696"/>
                    <a:pt x="168" y="2796"/>
                  </a:cubicBezTo>
                  <a:cubicBezTo>
                    <a:pt x="184" y="2812"/>
                    <a:pt x="201" y="2821"/>
                    <a:pt x="218" y="2821"/>
                  </a:cubicBezTo>
                  <a:cubicBezTo>
                    <a:pt x="234" y="2821"/>
                    <a:pt x="251" y="2812"/>
                    <a:pt x="268" y="2796"/>
                  </a:cubicBezTo>
                  <a:cubicBezTo>
                    <a:pt x="301" y="2762"/>
                    <a:pt x="335" y="2729"/>
                    <a:pt x="368" y="2662"/>
                  </a:cubicBezTo>
                  <a:lnTo>
                    <a:pt x="802" y="1695"/>
                  </a:lnTo>
                  <a:lnTo>
                    <a:pt x="1302" y="2129"/>
                  </a:lnTo>
                  <a:lnTo>
                    <a:pt x="1402" y="2129"/>
                  </a:lnTo>
                  <a:cubicBezTo>
                    <a:pt x="1469" y="2095"/>
                    <a:pt x="1502" y="2029"/>
                    <a:pt x="1502" y="1995"/>
                  </a:cubicBezTo>
                  <a:cubicBezTo>
                    <a:pt x="1569" y="1895"/>
                    <a:pt x="1569" y="1795"/>
                    <a:pt x="1502" y="1695"/>
                  </a:cubicBezTo>
                  <a:lnTo>
                    <a:pt x="1002" y="1295"/>
                  </a:lnTo>
                  <a:lnTo>
                    <a:pt x="1435" y="327"/>
                  </a:lnTo>
                  <a:cubicBezTo>
                    <a:pt x="1469" y="227"/>
                    <a:pt x="1469" y="127"/>
                    <a:pt x="1435" y="27"/>
                  </a:cubicBezTo>
                  <a:cubicBezTo>
                    <a:pt x="1417" y="8"/>
                    <a:pt x="1395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2566400" y="1189250"/>
              <a:ext cx="1518625" cy="942475"/>
            </a:xfrm>
            <a:custGeom>
              <a:avLst/>
              <a:gdLst/>
              <a:ahLst/>
              <a:cxnLst/>
              <a:rect l="l" t="t" r="r" b="b"/>
              <a:pathLst>
                <a:path w="60745" h="37699" extrusionOk="0">
                  <a:moveTo>
                    <a:pt x="60140" y="1"/>
                  </a:moveTo>
                  <a:cubicBezTo>
                    <a:pt x="60019" y="1"/>
                    <a:pt x="59885" y="39"/>
                    <a:pt x="59743" y="119"/>
                  </a:cubicBezTo>
                  <a:lnTo>
                    <a:pt x="735" y="34144"/>
                  </a:lnTo>
                  <a:cubicBezTo>
                    <a:pt x="268" y="34444"/>
                    <a:pt x="1" y="34978"/>
                    <a:pt x="1" y="35545"/>
                  </a:cubicBezTo>
                  <a:lnTo>
                    <a:pt x="101" y="37146"/>
                  </a:lnTo>
                  <a:cubicBezTo>
                    <a:pt x="124" y="37495"/>
                    <a:pt x="326" y="37698"/>
                    <a:pt x="594" y="37698"/>
                  </a:cubicBezTo>
                  <a:cubicBezTo>
                    <a:pt x="709" y="37698"/>
                    <a:pt x="837" y="37660"/>
                    <a:pt x="968" y="37580"/>
                  </a:cubicBezTo>
                  <a:lnTo>
                    <a:pt x="59977" y="3555"/>
                  </a:lnTo>
                  <a:cubicBezTo>
                    <a:pt x="60444" y="3222"/>
                    <a:pt x="60744" y="2721"/>
                    <a:pt x="60744" y="2154"/>
                  </a:cubicBezTo>
                  <a:lnTo>
                    <a:pt x="60644" y="553"/>
                  </a:lnTo>
                  <a:cubicBezTo>
                    <a:pt x="60621" y="204"/>
                    <a:pt x="60419" y="1"/>
                    <a:pt x="60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4020775" y="1209525"/>
              <a:ext cx="55075" cy="71950"/>
            </a:xfrm>
            <a:custGeom>
              <a:avLst/>
              <a:gdLst/>
              <a:ahLst/>
              <a:cxnLst/>
              <a:rect l="l" t="t" r="r" b="b"/>
              <a:pathLst>
                <a:path w="2203" h="2878" extrusionOk="0">
                  <a:moveTo>
                    <a:pt x="1068" y="342"/>
                  </a:moveTo>
                  <a:lnTo>
                    <a:pt x="1235" y="643"/>
                  </a:lnTo>
                  <a:cubicBezTo>
                    <a:pt x="1278" y="707"/>
                    <a:pt x="1335" y="744"/>
                    <a:pt x="1397" y="744"/>
                  </a:cubicBezTo>
                  <a:cubicBezTo>
                    <a:pt x="1431" y="744"/>
                    <a:pt x="1466" y="733"/>
                    <a:pt x="1502" y="709"/>
                  </a:cubicBezTo>
                  <a:lnTo>
                    <a:pt x="1835" y="609"/>
                  </a:lnTo>
                  <a:lnTo>
                    <a:pt x="1535" y="1143"/>
                  </a:lnTo>
                  <a:cubicBezTo>
                    <a:pt x="1502" y="1210"/>
                    <a:pt x="1502" y="1310"/>
                    <a:pt x="1502" y="1377"/>
                  </a:cubicBezTo>
                  <a:lnTo>
                    <a:pt x="1635" y="1944"/>
                  </a:lnTo>
                  <a:cubicBezTo>
                    <a:pt x="1635" y="1944"/>
                    <a:pt x="1635" y="1977"/>
                    <a:pt x="1635" y="1977"/>
                  </a:cubicBezTo>
                  <a:lnTo>
                    <a:pt x="1235" y="1944"/>
                  </a:lnTo>
                  <a:cubicBezTo>
                    <a:pt x="1135" y="1944"/>
                    <a:pt x="1068" y="1977"/>
                    <a:pt x="1001" y="2044"/>
                  </a:cubicBezTo>
                  <a:lnTo>
                    <a:pt x="735" y="2411"/>
                  </a:lnTo>
                  <a:lnTo>
                    <a:pt x="768" y="1977"/>
                  </a:lnTo>
                  <a:cubicBezTo>
                    <a:pt x="768" y="1910"/>
                    <a:pt x="735" y="1810"/>
                    <a:pt x="668" y="1777"/>
                  </a:cubicBezTo>
                  <a:lnTo>
                    <a:pt x="301" y="1543"/>
                  </a:lnTo>
                  <a:cubicBezTo>
                    <a:pt x="301" y="1543"/>
                    <a:pt x="301" y="1510"/>
                    <a:pt x="301" y="1510"/>
                  </a:cubicBezTo>
                  <a:lnTo>
                    <a:pt x="801" y="1143"/>
                  </a:lnTo>
                  <a:cubicBezTo>
                    <a:pt x="868" y="1076"/>
                    <a:pt x="901" y="1010"/>
                    <a:pt x="901" y="943"/>
                  </a:cubicBezTo>
                  <a:lnTo>
                    <a:pt x="1068" y="342"/>
                  </a:lnTo>
                  <a:close/>
                  <a:moveTo>
                    <a:pt x="1105" y="0"/>
                  </a:moveTo>
                  <a:cubicBezTo>
                    <a:pt x="1093" y="0"/>
                    <a:pt x="1080" y="3"/>
                    <a:pt x="1068" y="9"/>
                  </a:cubicBezTo>
                  <a:cubicBezTo>
                    <a:pt x="935" y="9"/>
                    <a:pt x="835" y="109"/>
                    <a:pt x="801" y="209"/>
                  </a:cubicBezTo>
                  <a:lnTo>
                    <a:pt x="634" y="910"/>
                  </a:lnTo>
                  <a:cubicBezTo>
                    <a:pt x="634" y="910"/>
                    <a:pt x="634" y="943"/>
                    <a:pt x="601" y="943"/>
                  </a:cubicBezTo>
                  <a:lnTo>
                    <a:pt x="134" y="1310"/>
                  </a:lnTo>
                  <a:cubicBezTo>
                    <a:pt x="34" y="1377"/>
                    <a:pt x="1" y="1477"/>
                    <a:pt x="1" y="1610"/>
                  </a:cubicBezTo>
                  <a:cubicBezTo>
                    <a:pt x="1" y="1677"/>
                    <a:pt x="67" y="1743"/>
                    <a:pt x="101" y="1777"/>
                  </a:cubicBezTo>
                  <a:lnTo>
                    <a:pt x="468" y="1977"/>
                  </a:lnTo>
                  <a:lnTo>
                    <a:pt x="434" y="2644"/>
                  </a:lnTo>
                  <a:cubicBezTo>
                    <a:pt x="401" y="2744"/>
                    <a:pt x="468" y="2844"/>
                    <a:pt x="568" y="2878"/>
                  </a:cubicBezTo>
                  <a:lnTo>
                    <a:pt x="634" y="2878"/>
                  </a:lnTo>
                  <a:cubicBezTo>
                    <a:pt x="735" y="2878"/>
                    <a:pt x="801" y="2844"/>
                    <a:pt x="835" y="2778"/>
                  </a:cubicBezTo>
                  <a:lnTo>
                    <a:pt x="1268" y="2244"/>
                  </a:lnTo>
                  <a:lnTo>
                    <a:pt x="1669" y="2277"/>
                  </a:lnTo>
                  <a:cubicBezTo>
                    <a:pt x="1686" y="2286"/>
                    <a:pt x="1704" y="2290"/>
                    <a:pt x="1722" y="2290"/>
                  </a:cubicBezTo>
                  <a:cubicBezTo>
                    <a:pt x="1771" y="2290"/>
                    <a:pt x="1820" y="2259"/>
                    <a:pt x="1869" y="2210"/>
                  </a:cubicBezTo>
                  <a:cubicBezTo>
                    <a:pt x="1935" y="2144"/>
                    <a:pt x="1969" y="2044"/>
                    <a:pt x="1969" y="1910"/>
                  </a:cubicBezTo>
                  <a:lnTo>
                    <a:pt x="1835" y="1343"/>
                  </a:lnTo>
                  <a:cubicBezTo>
                    <a:pt x="1835" y="1343"/>
                    <a:pt x="1835" y="1310"/>
                    <a:pt x="1835" y="1310"/>
                  </a:cubicBezTo>
                  <a:lnTo>
                    <a:pt x="2136" y="676"/>
                  </a:lnTo>
                  <a:cubicBezTo>
                    <a:pt x="2202" y="576"/>
                    <a:pt x="2202" y="443"/>
                    <a:pt x="2102" y="342"/>
                  </a:cubicBezTo>
                  <a:cubicBezTo>
                    <a:pt x="2079" y="319"/>
                    <a:pt x="2022" y="295"/>
                    <a:pt x="1967" y="295"/>
                  </a:cubicBezTo>
                  <a:cubicBezTo>
                    <a:pt x="1944" y="295"/>
                    <a:pt x="1922" y="299"/>
                    <a:pt x="1902" y="309"/>
                  </a:cubicBezTo>
                  <a:lnTo>
                    <a:pt x="1468" y="476"/>
                  </a:lnTo>
                  <a:lnTo>
                    <a:pt x="1268" y="109"/>
                  </a:lnTo>
                  <a:cubicBezTo>
                    <a:pt x="1214" y="54"/>
                    <a:pt x="1159" y="0"/>
                    <a:pt x="1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4097500" y="1138475"/>
              <a:ext cx="75075" cy="47325"/>
            </a:xfrm>
            <a:custGeom>
              <a:avLst/>
              <a:gdLst/>
              <a:ahLst/>
              <a:cxnLst/>
              <a:rect l="l" t="t" r="r" b="b"/>
              <a:pathLst>
                <a:path w="3003" h="1893" extrusionOk="0">
                  <a:moveTo>
                    <a:pt x="2643" y="1"/>
                  </a:moveTo>
                  <a:cubicBezTo>
                    <a:pt x="2595" y="1"/>
                    <a:pt x="2547" y="16"/>
                    <a:pt x="2502" y="49"/>
                  </a:cubicBezTo>
                  <a:lnTo>
                    <a:pt x="167" y="1383"/>
                  </a:lnTo>
                  <a:cubicBezTo>
                    <a:pt x="34" y="1450"/>
                    <a:pt x="1" y="1650"/>
                    <a:pt x="101" y="1750"/>
                  </a:cubicBezTo>
                  <a:cubicBezTo>
                    <a:pt x="128" y="1832"/>
                    <a:pt x="201" y="1892"/>
                    <a:pt x="300" y="1892"/>
                  </a:cubicBezTo>
                  <a:cubicBezTo>
                    <a:pt x="321" y="1892"/>
                    <a:pt x="344" y="1889"/>
                    <a:pt x="367" y="1884"/>
                  </a:cubicBezTo>
                  <a:cubicBezTo>
                    <a:pt x="401" y="1884"/>
                    <a:pt x="468" y="1884"/>
                    <a:pt x="501" y="1850"/>
                  </a:cubicBezTo>
                  <a:lnTo>
                    <a:pt x="2836" y="516"/>
                  </a:lnTo>
                  <a:cubicBezTo>
                    <a:pt x="2969" y="449"/>
                    <a:pt x="3003" y="249"/>
                    <a:pt x="2903" y="149"/>
                  </a:cubicBezTo>
                  <a:cubicBezTo>
                    <a:pt x="2836" y="60"/>
                    <a:pt x="2740" y="1"/>
                    <a:pt x="2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099175" y="1170750"/>
              <a:ext cx="75900" cy="47350"/>
            </a:xfrm>
            <a:custGeom>
              <a:avLst/>
              <a:gdLst/>
              <a:ahLst/>
              <a:cxnLst/>
              <a:rect l="l" t="t" r="r" b="b"/>
              <a:pathLst>
                <a:path w="3036" h="1894" extrusionOk="0">
                  <a:moveTo>
                    <a:pt x="2695" y="1"/>
                  </a:moveTo>
                  <a:cubicBezTo>
                    <a:pt x="2634" y="1"/>
                    <a:pt x="2568" y="19"/>
                    <a:pt x="2502" y="59"/>
                  </a:cubicBezTo>
                  <a:lnTo>
                    <a:pt x="200" y="1393"/>
                  </a:lnTo>
                  <a:cubicBezTo>
                    <a:pt x="67" y="1460"/>
                    <a:pt x="0" y="1627"/>
                    <a:pt x="100" y="1760"/>
                  </a:cubicBezTo>
                  <a:cubicBezTo>
                    <a:pt x="167" y="1860"/>
                    <a:pt x="267" y="1893"/>
                    <a:pt x="367" y="1893"/>
                  </a:cubicBezTo>
                  <a:cubicBezTo>
                    <a:pt x="434" y="1893"/>
                    <a:pt x="467" y="1893"/>
                    <a:pt x="534" y="1860"/>
                  </a:cubicBezTo>
                  <a:lnTo>
                    <a:pt x="2836" y="526"/>
                  </a:lnTo>
                  <a:cubicBezTo>
                    <a:pt x="2969" y="426"/>
                    <a:pt x="3036" y="259"/>
                    <a:pt x="2936" y="126"/>
                  </a:cubicBezTo>
                  <a:cubicBezTo>
                    <a:pt x="2875" y="45"/>
                    <a:pt x="2790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101675" y="1203075"/>
              <a:ext cx="75075" cy="47550"/>
            </a:xfrm>
            <a:custGeom>
              <a:avLst/>
              <a:gdLst/>
              <a:ahLst/>
              <a:cxnLst/>
              <a:rect l="l" t="t" r="r" b="b"/>
              <a:pathLst>
                <a:path w="3003" h="1902" extrusionOk="0">
                  <a:moveTo>
                    <a:pt x="2650" y="0"/>
                  </a:moveTo>
                  <a:cubicBezTo>
                    <a:pt x="2598" y="0"/>
                    <a:pt x="2547" y="11"/>
                    <a:pt x="2502" y="33"/>
                  </a:cubicBezTo>
                  <a:lnTo>
                    <a:pt x="167" y="1401"/>
                  </a:lnTo>
                  <a:cubicBezTo>
                    <a:pt x="34" y="1468"/>
                    <a:pt x="0" y="1635"/>
                    <a:pt x="100" y="1768"/>
                  </a:cubicBezTo>
                  <a:cubicBezTo>
                    <a:pt x="167" y="1835"/>
                    <a:pt x="267" y="1901"/>
                    <a:pt x="367" y="1901"/>
                  </a:cubicBezTo>
                  <a:cubicBezTo>
                    <a:pt x="401" y="1901"/>
                    <a:pt x="467" y="1868"/>
                    <a:pt x="534" y="1868"/>
                  </a:cubicBezTo>
                  <a:lnTo>
                    <a:pt x="2836" y="500"/>
                  </a:lnTo>
                  <a:cubicBezTo>
                    <a:pt x="2969" y="434"/>
                    <a:pt x="3002" y="267"/>
                    <a:pt x="2902" y="133"/>
                  </a:cubicBezTo>
                  <a:cubicBezTo>
                    <a:pt x="2858" y="45"/>
                    <a:pt x="2754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2377950" y="1341500"/>
              <a:ext cx="1833000" cy="2092350"/>
            </a:xfrm>
            <a:custGeom>
              <a:avLst/>
              <a:gdLst/>
              <a:ahLst/>
              <a:cxnLst/>
              <a:rect l="l" t="t" r="r" b="b"/>
              <a:pathLst>
                <a:path w="73320" h="83694" extrusionOk="0">
                  <a:moveTo>
                    <a:pt x="70384" y="0"/>
                  </a:moveTo>
                  <a:lnTo>
                    <a:pt x="0" y="40629"/>
                  </a:lnTo>
                  <a:lnTo>
                    <a:pt x="2936" y="83694"/>
                  </a:lnTo>
                  <a:lnTo>
                    <a:pt x="73319" y="43064"/>
                  </a:lnTo>
                  <a:lnTo>
                    <a:pt x="70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2487175" y="2419775"/>
              <a:ext cx="916525" cy="908175"/>
            </a:xfrm>
            <a:custGeom>
              <a:avLst/>
              <a:gdLst/>
              <a:ahLst/>
              <a:cxnLst/>
              <a:rect l="l" t="t" r="r" b="b"/>
              <a:pathLst>
                <a:path w="36661" h="36327" extrusionOk="0">
                  <a:moveTo>
                    <a:pt x="35560" y="0"/>
                  </a:moveTo>
                  <a:lnTo>
                    <a:pt x="1" y="20548"/>
                  </a:lnTo>
                  <a:lnTo>
                    <a:pt x="1102" y="36326"/>
                  </a:lnTo>
                  <a:lnTo>
                    <a:pt x="36660" y="15778"/>
                  </a:lnTo>
                  <a:lnTo>
                    <a:pt x="3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3421175" y="1451575"/>
              <a:ext cx="729725" cy="1314300"/>
            </a:xfrm>
            <a:custGeom>
              <a:avLst/>
              <a:gdLst/>
              <a:ahLst/>
              <a:cxnLst/>
              <a:rect l="l" t="t" r="r" b="b"/>
              <a:pathLst>
                <a:path w="29189" h="52572" extrusionOk="0">
                  <a:moveTo>
                    <a:pt x="26653" y="0"/>
                  </a:moveTo>
                  <a:lnTo>
                    <a:pt x="1" y="15311"/>
                  </a:lnTo>
                  <a:lnTo>
                    <a:pt x="2536" y="52571"/>
                  </a:lnTo>
                  <a:lnTo>
                    <a:pt x="29188" y="37260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3492900" y="1897925"/>
              <a:ext cx="495375" cy="464125"/>
            </a:xfrm>
            <a:custGeom>
              <a:avLst/>
              <a:gdLst/>
              <a:ahLst/>
              <a:cxnLst/>
              <a:rect l="l" t="t" r="r" b="b"/>
              <a:pathLst>
                <a:path w="19815" h="18565" extrusionOk="0">
                  <a:moveTo>
                    <a:pt x="4467" y="0"/>
                  </a:moveTo>
                  <a:cubicBezTo>
                    <a:pt x="4407" y="0"/>
                    <a:pt x="4340" y="19"/>
                    <a:pt x="4270" y="59"/>
                  </a:cubicBezTo>
                  <a:lnTo>
                    <a:pt x="434" y="2261"/>
                  </a:lnTo>
                  <a:cubicBezTo>
                    <a:pt x="167" y="2461"/>
                    <a:pt x="1" y="2795"/>
                    <a:pt x="1" y="3128"/>
                  </a:cubicBezTo>
                  <a:cubicBezTo>
                    <a:pt x="1" y="3376"/>
                    <a:pt x="111" y="3513"/>
                    <a:pt x="263" y="3513"/>
                  </a:cubicBezTo>
                  <a:cubicBezTo>
                    <a:pt x="316" y="3513"/>
                    <a:pt x="374" y="3496"/>
                    <a:pt x="434" y="3462"/>
                  </a:cubicBezTo>
                  <a:lnTo>
                    <a:pt x="3937" y="1460"/>
                  </a:lnTo>
                  <a:lnTo>
                    <a:pt x="6539" y="18272"/>
                  </a:lnTo>
                  <a:cubicBezTo>
                    <a:pt x="6562" y="18460"/>
                    <a:pt x="6667" y="18565"/>
                    <a:pt x="6809" y="18565"/>
                  </a:cubicBezTo>
                  <a:cubicBezTo>
                    <a:pt x="6869" y="18565"/>
                    <a:pt x="6936" y="18546"/>
                    <a:pt x="7006" y="18506"/>
                  </a:cubicBezTo>
                  <a:lnTo>
                    <a:pt x="19348" y="11367"/>
                  </a:lnTo>
                  <a:cubicBezTo>
                    <a:pt x="19648" y="11167"/>
                    <a:pt x="19815" y="10834"/>
                    <a:pt x="19815" y="10500"/>
                  </a:cubicBezTo>
                  <a:cubicBezTo>
                    <a:pt x="19815" y="10253"/>
                    <a:pt x="19705" y="10115"/>
                    <a:pt x="19539" y="10115"/>
                  </a:cubicBezTo>
                  <a:cubicBezTo>
                    <a:pt x="19481" y="10115"/>
                    <a:pt x="19417" y="10132"/>
                    <a:pt x="19348" y="10167"/>
                  </a:cubicBezTo>
                  <a:lnTo>
                    <a:pt x="7373" y="17105"/>
                  </a:lnTo>
                  <a:lnTo>
                    <a:pt x="4737" y="293"/>
                  </a:lnTo>
                  <a:cubicBezTo>
                    <a:pt x="4714" y="106"/>
                    <a:pt x="4608" y="0"/>
                    <a:pt x="4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3663850" y="2357075"/>
              <a:ext cx="98425" cy="143625"/>
            </a:xfrm>
            <a:custGeom>
              <a:avLst/>
              <a:gdLst/>
              <a:ahLst/>
              <a:cxnLst/>
              <a:rect l="l" t="t" r="r" b="b"/>
              <a:pathLst>
                <a:path w="3937" h="5745" extrusionOk="0">
                  <a:moveTo>
                    <a:pt x="2394" y="1284"/>
                  </a:moveTo>
                  <a:cubicBezTo>
                    <a:pt x="2788" y="1284"/>
                    <a:pt x="3070" y="1641"/>
                    <a:pt x="3070" y="2241"/>
                  </a:cubicBezTo>
                  <a:cubicBezTo>
                    <a:pt x="3036" y="3075"/>
                    <a:pt x="2636" y="3842"/>
                    <a:pt x="1969" y="4343"/>
                  </a:cubicBezTo>
                  <a:cubicBezTo>
                    <a:pt x="1819" y="4426"/>
                    <a:pt x="1677" y="4466"/>
                    <a:pt x="1549" y="4466"/>
                  </a:cubicBezTo>
                  <a:cubicBezTo>
                    <a:pt x="1164" y="4466"/>
                    <a:pt x="901" y="4109"/>
                    <a:pt x="901" y="3509"/>
                  </a:cubicBezTo>
                  <a:cubicBezTo>
                    <a:pt x="901" y="2675"/>
                    <a:pt x="1302" y="1908"/>
                    <a:pt x="1969" y="1407"/>
                  </a:cubicBezTo>
                  <a:cubicBezTo>
                    <a:pt x="2119" y="1324"/>
                    <a:pt x="2263" y="1284"/>
                    <a:pt x="2394" y="1284"/>
                  </a:cubicBezTo>
                  <a:close/>
                  <a:moveTo>
                    <a:pt x="2758" y="1"/>
                  </a:moveTo>
                  <a:cubicBezTo>
                    <a:pt x="2518" y="1"/>
                    <a:pt x="2251" y="78"/>
                    <a:pt x="1969" y="240"/>
                  </a:cubicBezTo>
                  <a:cubicBezTo>
                    <a:pt x="868" y="840"/>
                    <a:pt x="1" y="2542"/>
                    <a:pt x="1" y="4009"/>
                  </a:cubicBezTo>
                  <a:cubicBezTo>
                    <a:pt x="1" y="5083"/>
                    <a:pt x="486" y="5745"/>
                    <a:pt x="1192" y="5745"/>
                  </a:cubicBezTo>
                  <a:cubicBezTo>
                    <a:pt x="1429" y="5745"/>
                    <a:pt x="1692" y="5670"/>
                    <a:pt x="1969" y="5510"/>
                  </a:cubicBezTo>
                  <a:cubicBezTo>
                    <a:pt x="3070" y="4877"/>
                    <a:pt x="3937" y="3175"/>
                    <a:pt x="3937" y="1741"/>
                  </a:cubicBezTo>
                  <a:cubicBezTo>
                    <a:pt x="3937" y="649"/>
                    <a:pt x="345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3880675" y="2231975"/>
              <a:ext cx="98425" cy="143650"/>
            </a:xfrm>
            <a:custGeom>
              <a:avLst/>
              <a:gdLst/>
              <a:ahLst/>
              <a:cxnLst/>
              <a:rect l="l" t="t" r="r" b="b"/>
              <a:pathLst>
                <a:path w="3937" h="5746" extrusionOk="0">
                  <a:moveTo>
                    <a:pt x="2389" y="1285"/>
                  </a:moveTo>
                  <a:cubicBezTo>
                    <a:pt x="2773" y="1285"/>
                    <a:pt x="3036" y="1641"/>
                    <a:pt x="3036" y="2242"/>
                  </a:cubicBezTo>
                  <a:cubicBezTo>
                    <a:pt x="3036" y="3076"/>
                    <a:pt x="2636" y="3843"/>
                    <a:pt x="1969" y="4343"/>
                  </a:cubicBezTo>
                  <a:cubicBezTo>
                    <a:pt x="1819" y="4427"/>
                    <a:pt x="1675" y="4466"/>
                    <a:pt x="1543" y="4466"/>
                  </a:cubicBezTo>
                  <a:cubicBezTo>
                    <a:pt x="1149" y="4466"/>
                    <a:pt x="868" y="4110"/>
                    <a:pt x="868" y="3509"/>
                  </a:cubicBezTo>
                  <a:cubicBezTo>
                    <a:pt x="901" y="2675"/>
                    <a:pt x="1302" y="1908"/>
                    <a:pt x="1969" y="1408"/>
                  </a:cubicBezTo>
                  <a:cubicBezTo>
                    <a:pt x="2119" y="1324"/>
                    <a:pt x="2261" y="1285"/>
                    <a:pt x="2389" y="1285"/>
                  </a:cubicBezTo>
                  <a:close/>
                  <a:moveTo>
                    <a:pt x="2758" y="1"/>
                  </a:moveTo>
                  <a:cubicBezTo>
                    <a:pt x="2517" y="1"/>
                    <a:pt x="2251" y="78"/>
                    <a:pt x="1969" y="240"/>
                  </a:cubicBezTo>
                  <a:cubicBezTo>
                    <a:pt x="868" y="841"/>
                    <a:pt x="1" y="2542"/>
                    <a:pt x="1" y="4010"/>
                  </a:cubicBezTo>
                  <a:cubicBezTo>
                    <a:pt x="1" y="5083"/>
                    <a:pt x="486" y="5745"/>
                    <a:pt x="1192" y="5745"/>
                  </a:cubicBezTo>
                  <a:cubicBezTo>
                    <a:pt x="1429" y="5745"/>
                    <a:pt x="1692" y="5670"/>
                    <a:pt x="1969" y="5511"/>
                  </a:cubicBezTo>
                  <a:cubicBezTo>
                    <a:pt x="3070" y="4877"/>
                    <a:pt x="3937" y="3176"/>
                    <a:pt x="3937" y="1741"/>
                  </a:cubicBezTo>
                  <a:cubicBezTo>
                    <a:pt x="3937" y="650"/>
                    <a:pt x="345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3618000" y="1806875"/>
              <a:ext cx="370275" cy="471975"/>
            </a:xfrm>
            <a:custGeom>
              <a:avLst/>
              <a:gdLst/>
              <a:ahLst/>
              <a:cxnLst/>
              <a:rect l="l" t="t" r="r" b="b"/>
              <a:pathLst>
                <a:path w="14811" h="18879" extrusionOk="0">
                  <a:moveTo>
                    <a:pt x="14498" y="1"/>
                  </a:moveTo>
                  <a:cubicBezTo>
                    <a:pt x="14431" y="1"/>
                    <a:pt x="14356" y="21"/>
                    <a:pt x="14277" y="65"/>
                  </a:cubicBezTo>
                  <a:lnTo>
                    <a:pt x="0" y="8305"/>
                  </a:lnTo>
                  <a:lnTo>
                    <a:pt x="0" y="9505"/>
                  </a:lnTo>
                  <a:lnTo>
                    <a:pt x="13910" y="1466"/>
                  </a:lnTo>
                  <a:lnTo>
                    <a:pt x="13910" y="8972"/>
                  </a:lnTo>
                  <a:lnTo>
                    <a:pt x="1435" y="17745"/>
                  </a:lnTo>
                  <a:lnTo>
                    <a:pt x="1535" y="18879"/>
                  </a:lnTo>
                  <a:lnTo>
                    <a:pt x="14344" y="9872"/>
                  </a:lnTo>
                  <a:cubicBezTo>
                    <a:pt x="14644" y="9639"/>
                    <a:pt x="14811" y="9272"/>
                    <a:pt x="14811" y="8905"/>
                  </a:cubicBezTo>
                  <a:lnTo>
                    <a:pt x="14811" y="432"/>
                  </a:lnTo>
                  <a:cubicBezTo>
                    <a:pt x="14811" y="162"/>
                    <a:pt x="14684" y="1"/>
                    <a:pt x="1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</p:grpSp>
      <p:sp>
        <p:nvSpPr>
          <p:cNvPr id="2072" name="Google Shape;2072;p42"/>
          <p:cNvSpPr/>
          <p:nvPr/>
        </p:nvSpPr>
        <p:spPr>
          <a:xfrm rot="2371902">
            <a:off x="7479530" y="964620"/>
            <a:ext cx="583305" cy="78290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2073" name="Google Shape;2073;p42"/>
          <p:cNvSpPr txBox="1">
            <a:spLocks noGrp="1"/>
          </p:cNvSpPr>
          <p:nvPr>
            <p:ph type="sldNum" idx="12"/>
          </p:nvPr>
        </p:nvSpPr>
        <p:spPr>
          <a:xfrm>
            <a:off x="11295139" y="6218053"/>
            <a:ext cx="731505" cy="524732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ctr" anchorCtr="0">
            <a:normAutofit/>
          </a:bodyPr>
          <a:lstStyle/>
          <a:p>
            <a:pPr algn="ctr"/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pPr algn="ctr"/>
              <a:t>10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711" r="8710"/>
          <a:stretch/>
        </p:blipFill>
        <p:spPr>
          <a:xfrm>
            <a:off x="0" y="1243"/>
            <a:ext cx="12190415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9908023" y="1242"/>
            <a:ext cx="2282503" cy="6857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9908023" y="4661123"/>
            <a:ext cx="2282503" cy="219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4568280" y="3468600"/>
            <a:ext cx="6489555" cy="24800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2091113" y="3675932"/>
            <a:ext cx="8573560" cy="58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 algn="r"/>
            <a:r>
              <a:rPr lang="en-GB" sz="3200" b="1" dirty="0">
                <a:solidFill>
                  <a:schemeClr val="tx2"/>
                </a:solidFill>
              </a:rPr>
              <a:t>Health Care R&amp;D spendings</a:t>
            </a:r>
            <a:endParaRPr sz="32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4783519" y="4593740"/>
            <a:ext cx="1727775" cy="152380"/>
          </a:xfrm>
          <a:prstGeom prst="rect">
            <a:avLst/>
          </a:prstGeom>
          <a:solidFill>
            <a:srgbClr val="646ED9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1580892" y="335493"/>
            <a:ext cx="324358" cy="3243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50B7859-F338-3F09-A774-77D5F3A0D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738" b="15738"/>
          <a:stretch>
            <a:fillRect/>
          </a:stretch>
        </p:blipFill>
        <p:spPr/>
      </p:pic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1499AAA-3B0A-1C9D-E2C7-1F1B0BFA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598" y="2333794"/>
            <a:ext cx="11319125" cy="4048327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Introduction to the analysis and its focus on tracking trends in healthcare R&amp;D spending.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Explanation of why the NYSE is an ideal place to monitor these trends 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Comparison of healthcare R&amp;D spending trends with other sectors.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Identification of unique patterns and differences.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Summarization of key insights from the analysis.</a:t>
            </a:r>
          </a:p>
          <a:p>
            <a:br>
              <a:rPr lang="en-GB" dirty="0"/>
            </a:b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kumimoji="1" lang="en-US" altLang="ko-Kore-KR" dirty="0"/>
              <a:t> </a:t>
            </a:r>
            <a:endParaRPr kumimoji="1" lang="ko-Kore-KR" altLang="en-US"/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50803F75-1FB8-FA8C-B064-F85D4EA3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1230" y="306142"/>
            <a:ext cx="11319125" cy="1377293"/>
          </a:xfrm>
        </p:spPr>
        <p:txBody>
          <a:bodyPr/>
          <a:lstStyle/>
          <a:p>
            <a:r>
              <a:rPr lang="en-US" altLang="ko-Kore-KR" sz="4000" b="1" dirty="0">
                <a:solidFill>
                  <a:srgbClr val="3F4FD3"/>
                </a:solidFill>
                <a:latin typeface="Montserrat"/>
              </a:rPr>
              <a:t>AGENDA</a:t>
            </a:r>
            <a:endParaRPr lang="ko-Kore-KR" altLang="en-US" sz="4000" b="1">
              <a:solidFill>
                <a:srgbClr val="3F4FD3"/>
              </a:solidFill>
              <a:latin typeface="Montserrat"/>
            </a:endParaRPr>
          </a:p>
        </p:txBody>
      </p:sp>
      <p:sp>
        <p:nvSpPr>
          <p:cNvPr id="29" name="Freeform 148">
            <a:extLst>
              <a:ext uri="{FF2B5EF4-FFF2-40B4-BE49-F238E27FC236}">
                <a16:creationId xmlns:a16="http://schemas.microsoft.com/office/drawing/2014/main" id="{A90CBE7B-0E43-E621-9CAC-FAE5C957E90B}"/>
              </a:ext>
            </a:extLst>
          </p:cNvPr>
          <p:cNvSpPr>
            <a:spLocks/>
          </p:cNvSpPr>
          <p:nvPr/>
        </p:nvSpPr>
        <p:spPr bwMode="auto">
          <a:xfrm>
            <a:off x="0" y="4986108"/>
            <a:ext cx="1881107" cy="1881107"/>
          </a:xfrm>
          <a:custGeom>
            <a:avLst/>
            <a:gdLst>
              <a:gd name="T0" fmla="*/ 3302 w 3302"/>
              <a:gd name="T1" fmla="*/ 3302 h 3302"/>
              <a:gd name="T2" fmla="*/ 0 w 3302"/>
              <a:gd name="T3" fmla="*/ 0 h 3302"/>
              <a:gd name="T4" fmla="*/ 0 w 3302"/>
              <a:gd name="T5" fmla="*/ 0 h 3302"/>
              <a:gd name="T6" fmla="*/ 0 w 3302"/>
              <a:gd name="T7" fmla="*/ 1651 h 3302"/>
              <a:gd name="T8" fmla="*/ 1651 w 3302"/>
              <a:gd name="T9" fmla="*/ 3302 h 3302"/>
              <a:gd name="T10" fmla="*/ 1651 w 3302"/>
              <a:gd name="T11" fmla="*/ 3302 h 3302"/>
              <a:gd name="T12" fmla="*/ 3302 w 3302"/>
              <a:gd name="T13" fmla="*/ 3302 h 3302"/>
              <a:gd name="T14" fmla="*/ 3302 w 3302"/>
              <a:gd name="T15" fmla="*/ 3302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02" h="3302">
                <a:moveTo>
                  <a:pt x="3302" y="3302"/>
                </a:moveTo>
                <a:cubicBezTo>
                  <a:pt x="3302" y="1478"/>
                  <a:pt x="1823" y="0"/>
                  <a:pt x="0" y="0"/>
                </a:cubicBezTo>
                <a:lnTo>
                  <a:pt x="0" y="0"/>
                </a:lnTo>
                <a:lnTo>
                  <a:pt x="0" y="1651"/>
                </a:lnTo>
                <a:cubicBezTo>
                  <a:pt x="912" y="1651"/>
                  <a:pt x="1651" y="2390"/>
                  <a:pt x="1651" y="3302"/>
                </a:cubicBezTo>
                <a:lnTo>
                  <a:pt x="1651" y="3302"/>
                </a:lnTo>
                <a:lnTo>
                  <a:pt x="3302" y="3302"/>
                </a:lnTo>
                <a:lnTo>
                  <a:pt x="3302" y="3302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B8AA6D-E5AB-3B72-8C0C-DDDE5BE94E45}"/>
              </a:ext>
            </a:extLst>
          </p:cNvPr>
          <p:cNvGrpSpPr/>
          <p:nvPr/>
        </p:nvGrpSpPr>
        <p:grpSpPr>
          <a:xfrm>
            <a:off x="7360963" y="5434040"/>
            <a:ext cx="1205898" cy="969158"/>
            <a:chOff x="9199186" y="2690216"/>
            <a:chExt cx="536654" cy="431299"/>
          </a:xfrm>
          <a:solidFill>
            <a:schemeClr val="bg1"/>
          </a:solidFill>
        </p:grpSpPr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B71B791F-1C8E-C2BD-5CCD-2A824230F435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199186" y="2690216"/>
              <a:ext cx="533764" cy="360811"/>
            </a:xfrm>
            <a:custGeom>
              <a:avLst/>
              <a:gdLst>
                <a:gd name="T0" fmla="*/ 22 w 278"/>
                <a:gd name="T1" fmla="*/ 52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3 w 278"/>
                <a:gd name="T19" fmla="*/ 163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2 w 278"/>
                <a:gd name="T37" fmla="*/ 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2" y="52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3" y="163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9E94741E-3E14-8CA2-720C-BBE5CF48E44D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202076" y="2760704"/>
              <a:ext cx="533764" cy="360811"/>
            </a:xfrm>
            <a:custGeom>
              <a:avLst/>
              <a:gdLst>
                <a:gd name="T0" fmla="*/ 21 w 278"/>
                <a:gd name="T1" fmla="*/ 53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2 w 278"/>
                <a:gd name="T19" fmla="*/ 164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1 w 278"/>
                <a:gd name="T37" fmla="*/ 5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1" y="53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2" y="164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33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>
            <a:extLst>
              <a:ext uri="{FF2B5EF4-FFF2-40B4-BE49-F238E27FC236}">
                <a16:creationId xmlns:a16="http://schemas.microsoft.com/office/drawing/2014/main" id="{AB64F352-34F4-E1DD-3AD2-B6DEA5A2DDD7}"/>
              </a:ext>
            </a:extLst>
          </p:cNvPr>
          <p:cNvSpPr/>
          <p:nvPr/>
        </p:nvSpPr>
        <p:spPr>
          <a:xfrm>
            <a:off x="-18213" y="1241"/>
            <a:ext cx="5866504" cy="6857107"/>
          </a:xfrm>
          <a:custGeom>
            <a:avLst/>
            <a:gdLst>
              <a:gd name="connsiteX0" fmla="*/ 3646858 w 5867268"/>
              <a:gd name="connsiteY0" fmla="*/ 0 h 6858000"/>
              <a:gd name="connsiteX1" fmla="*/ 5867268 w 5867268"/>
              <a:gd name="connsiteY1" fmla="*/ 0 h 6858000"/>
              <a:gd name="connsiteX2" fmla="*/ 3789204 w 5867268"/>
              <a:gd name="connsiteY2" fmla="*/ 6858000 h 6858000"/>
              <a:gd name="connsiteX3" fmla="*/ 1568794 w 5867268"/>
              <a:gd name="connsiteY3" fmla="*/ 6858000 h 6858000"/>
              <a:gd name="connsiteX4" fmla="*/ 0 w 5867268"/>
              <a:gd name="connsiteY4" fmla="*/ 6858000 h 6858000"/>
              <a:gd name="connsiteX5" fmla="*/ 0 w 5867268"/>
              <a:gd name="connsiteY5" fmla="*/ 6857999 h 6858000"/>
              <a:gd name="connsiteX6" fmla="*/ 0 w 5867268"/>
              <a:gd name="connsiteY6" fmla="*/ 1 h 6858000"/>
              <a:gd name="connsiteX7" fmla="*/ 3646858 w 5867268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67268" h="6858000">
                <a:moveTo>
                  <a:pt x="3646858" y="0"/>
                </a:moveTo>
                <a:lnTo>
                  <a:pt x="5867268" y="0"/>
                </a:lnTo>
                <a:lnTo>
                  <a:pt x="3789204" y="6858000"/>
                </a:lnTo>
                <a:lnTo>
                  <a:pt x="1568794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0" y="1"/>
                </a:lnTo>
                <a:lnTo>
                  <a:pt x="3646858" y="1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30E7BCCB-32FA-FFBC-6103-88983A032219}"/>
              </a:ext>
            </a:extLst>
          </p:cNvPr>
          <p:cNvSpPr/>
          <p:nvPr/>
        </p:nvSpPr>
        <p:spPr>
          <a:xfrm>
            <a:off x="-18213" y="1242"/>
            <a:ext cx="3646383" cy="6857106"/>
          </a:xfrm>
          <a:custGeom>
            <a:avLst/>
            <a:gdLst>
              <a:gd name="connsiteX0" fmla="*/ 0 w 3646858"/>
              <a:gd name="connsiteY0" fmla="*/ 0 h 6857999"/>
              <a:gd name="connsiteX1" fmla="*/ 3646858 w 3646858"/>
              <a:gd name="connsiteY1" fmla="*/ 0 h 6857999"/>
              <a:gd name="connsiteX2" fmla="*/ 1568794 w 3646858"/>
              <a:gd name="connsiteY2" fmla="*/ 6857999 h 6857999"/>
              <a:gd name="connsiteX3" fmla="*/ 0 w 3646858"/>
              <a:gd name="connsiteY3" fmla="*/ 6857999 h 6857999"/>
              <a:gd name="connsiteX4" fmla="*/ 0 w 3646858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6858" h="6857999">
                <a:moveTo>
                  <a:pt x="0" y="0"/>
                </a:moveTo>
                <a:lnTo>
                  <a:pt x="3646858" y="0"/>
                </a:lnTo>
                <a:lnTo>
                  <a:pt x="15687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FB3423-77CE-64F0-0357-0EC17B43DEED}"/>
              </a:ext>
            </a:extLst>
          </p:cNvPr>
          <p:cNvGrpSpPr/>
          <p:nvPr/>
        </p:nvGrpSpPr>
        <p:grpSpPr>
          <a:xfrm>
            <a:off x="479431" y="455897"/>
            <a:ext cx="4360591" cy="5765654"/>
            <a:chOff x="2952607" y="4296213"/>
            <a:chExt cx="4361159" cy="5766405"/>
          </a:xfrm>
        </p:grpSpPr>
        <p:sp>
          <p:nvSpPr>
            <p:cNvPr id="17" name="Freeform 237">
              <a:extLst>
                <a:ext uri="{FF2B5EF4-FFF2-40B4-BE49-F238E27FC236}">
                  <a16:creationId xmlns:a16="http://schemas.microsoft.com/office/drawing/2014/main" id="{DF562BDF-A1C0-B262-04C4-717C7C27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607" y="4296213"/>
              <a:ext cx="632771" cy="632773"/>
            </a:xfrm>
            <a:custGeom>
              <a:avLst/>
              <a:gdLst>
                <a:gd name="T0" fmla="*/ 313 w 403"/>
                <a:gd name="T1" fmla="*/ 342 h 403"/>
                <a:gd name="T2" fmla="*/ 62 w 403"/>
                <a:gd name="T3" fmla="*/ 313 h 403"/>
                <a:gd name="T4" fmla="*/ 91 w 403"/>
                <a:gd name="T5" fmla="*/ 62 h 403"/>
                <a:gd name="T6" fmla="*/ 342 w 403"/>
                <a:gd name="T7" fmla="*/ 91 h 403"/>
                <a:gd name="T8" fmla="*/ 313 w 403"/>
                <a:gd name="T9" fmla="*/ 34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313" y="342"/>
                  </a:moveTo>
                  <a:cubicBezTo>
                    <a:pt x="235" y="403"/>
                    <a:pt x="123" y="390"/>
                    <a:pt x="62" y="313"/>
                  </a:cubicBezTo>
                  <a:cubicBezTo>
                    <a:pt x="0" y="235"/>
                    <a:pt x="13" y="123"/>
                    <a:pt x="91" y="62"/>
                  </a:cubicBezTo>
                  <a:cubicBezTo>
                    <a:pt x="168" y="0"/>
                    <a:pt x="280" y="13"/>
                    <a:pt x="342" y="91"/>
                  </a:cubicBezTo>
                  <a:cubicBezTo>
                    <a:pt x="403" y="168"/>
                    <a:pt x="390" y="280"/>
                    <a:pt x="313" y="34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38">
              <a:extLst>
                <a:ext uri="{FF2B5EF4-FFF2-40B4-BE49-F238E27FC236}">
                  <a16:creationId xmlns:a16="http://schemas.microsoft.com/office/drawing/2014/main" id="{3AF4708E-8CF6-7C27-AF3E-533FF881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218" y="4438731"/>
              <a:ext cx="530160" cy="490255"/>
            </a:xfrm>
            <a:custGeom>
              <a:avLst/>
              <a:gdLst>
                <a:gd name="T0" fmla="*/ 251 w 341"/>
                <a:gd name="T1" fmla="*/ 251 h 312"/>
                <a:gd name="T2" fmla="*/ 0 w 341"/>
                <a:gd name="T3" fmla="*/ 222 h 312"/>
                <a:gd name="T4" fmla="*/ 280 w 341"/>
                <a:gd name="T5" fmla="*/ 0 h 312"/>
                <a:gd name="T6" fmla="*/ 251 w 341"/>
                <a:gd name="T7" fmla="*/ 25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12">
                  <a:moveTo>
                    <a:pt x="251" y="251"/>
                  </a:moveTo>
                  <a:cubicBezTo>
                    <a:pt x="173" y="312"/>
                    <a:pt x="61" y="299"/>
                    <a:pt x="0" y="222"/>
                  </a:cubicBezTo>
                  <a:lnTo>
                    <a:pt x="280" y="0"/>
                  </a:lnTo>
                  <a:cubicBezTo>
                    <a:pt x="341" y="77"/>
                    <a:pt x="328" y="189"/>
                    <a:pt x="251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425">
              <a:extLst>
                <a:ext uri="{FF2B5EF4-FFF2-40B4-BE49-F238E27FC236}">
                  <a16:creationId xmlns:a16="http://schemas.microsoft.com/office/drawing/2014/main" id="{1F223006-013B-674C-7552-503053FA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931874" y="4401537"/>
              <a:ext cx="381892" cy="3818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Oval 435">
              <a:extLst>
                <a:ext uri="{FF2B5EF4-FFF2-40B4-BE49-F238E27FC236}">
                  <a16:creationId xmlns:a16="http://schemas.microsoft.com/office/drawing/2014/main" id="{B91263B7-A35C-9567-0E14-F1864CEF85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124207" y="9844393"/>
              <a:ext cx="215151" cy="2212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Oval 436">
              <a:extLst>
                <a:ext uri="{FF2B5EF4-FFF2-40B4-BE49-F238E27FC236}">
                  <a16:creationId xmlns:a16="http://schemas.microsoft.com/office/drawing/2014/main" id="{4384A86A-35CD-715F-D15F-6130669F6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529117" y="4706589"/>
              <a:ext cx="153680" cy="1536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B6B3D0-924A-B6D8-BE1C-327288216223}"/>
              </a:ext>
            </a:extLst>
          </p:cNvPr>
          <p:cNvGrpSpPr/>
          <p:nvPr/>
        </p:nvGrpSpPr>
        <p:grpSpPr>
          <a:xfrm rot="3807050">
            <a:off x="4563313" y="1995381"/>
            <a:ext cx="369397" cy="369398"/>
            <a:chOff x="631893" y="607115"/>
            <a:chExt cx="632771" cy="632773"/>
          </a:xfrm>
        </p:grpSpPr>
        <p:sp>
          <p:nvSpPr>
            <p:cNvPr id="22" name="Freeform 237">
              <a:extLst>
                <a:ext uri="{FF2B5EF4-FFF2-40B4-BE49-F238E27FC236}">
                  <a16:creationId xmlns:a16="http://schemas.microsoft.com/office/drawing/2014/main" id="{CA784DF1-E52A-0F80-BAA6-CFC04638D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93" y="607115"/>
              <a:ext cx="632771" cy="632773"/>
            </a:xfrm>
            <a:custGeom>
              <a:avLst/>
              <a:gdLst>
                <a:gd name="T0" fmla="*/ 313 w 403"/>
                <a:gd name="T1" fmla="*/ 342 h 403"/>
                <a:gd name="T2" fmla="*/ 62 w 403"/>
                <a:gd name="T3" fmla="*/ 313 h 403"/>
                <a:gd name="T4" fmla="*/ 91 w 403"/>
                <a:gd name="T5" fmla="*/ 62 h 403"/>
                <a:gd name="T6" fmla="*/ 342 w 403"/>
                <a:gd name="T7" fmla="*/ 91 h 403"/>
                <a:gd name="T8" fmla="*/ 313 w 403"/>
                <a:gd name="T9" fmla="*/ 34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313" y="342"/>
                  </a:moveTo>
                  <a:cubicBezTo>
                    <a:pt x="235" y="403"/>
                    <a:pt x="123" y="390"/>
                    <a:pt x="62" y="313"/>
                  </a:cubicBezTo>
                  <a:cubicBezTo>
                    <a:pt x="0" y="235"/>
                    <a:pt x="13" y="123"/>
                    <a:pt x="91" y="62"/>
                  </a:cubicBezTo>
                  <a:cubicBezTo>
                    <a:pt x="168" y="0"/>
                    <a:pt x="280" y="13"/>
                    <a:pt x="342" y="91"/>
                  </a:cubicBezTo>
                  <a:cubicBezTo>
                    <a:pt x="403" y="168"/>
                    <a:pt x="390" y="280"/>
                    <a:pt x="313" y="34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38">
              <a:extLst>
                <a:ext uri="{FF2B5EF4-FFF2-40B4-BE49-F238E27FC236}">
                  <a16:creationId xmlns:a16="http://schemas.microsoft.com/office/drawing/2014/main" id="{1AB40BA2-DF07-4F22-7FE6-F19C9343A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04" y="749633"/>
              <a:ext cx="530160" cy="490255"/>
            </a:xfrm>
            <a:custGeom>
              <a:avLst/>
              <a:gdLst>
                <a:gd name="T0" fmla="*/ 251 w 341"/>
                <a:gd name="T1" fmla="*/ 251 h 312"/>
                <a:gd name="T2" fmla="*/ 0 w 341"/>
                <a:gd name="T3" fmla="*/ 222 h 312"/>
                <a:gd name="T4" fmla="*/ 280 w 341"/>
                <a:gd name="T5" fmla="*/ 0 h 312"/>
                <a:gd name="T6" fmla="*/ 251 w 341"/>
                <a:gd name="T7" fmla="*/ 25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12">
                  <a:moveTo>
                    <a:pt x="251" y="251"/>
                  </a:moveTo>
                  <a:cubicBezTo>
                    <a:pt x="173" y="312"/>
                    <a:pt x="61" y="299"/>
                    <a:pt x="0" y="222"/>
                  </a:cubicBezTo>
                  <a:lnTo>
                    <a:pt x="280" y="0"/>
                  </a:lnTo>
                  <a:cubicBezTo>
                    <a:pt x="341" y="77"/>
                    <a:pt x="328" y="189"/>
                    <a:pt x="251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6820E9-717B-8179-CA97-5C1D3AC9755C}"/>
              </a:ext>
            </a:extLst>
          </p:cNvPr>
          <p:cNvSpPr/>
          <p:nvPr/>
        </p:nvSpPr>
        <p:spPr>
          <a:xfrm>
            <a:off x="6390508" y="235163"/>
            <a:ext cx="5031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ore-KR" sz="2800" b="1" dirty="0">
                <a:solidFill>
                  <a:srgbClr val="3F4FD3"/>
                </a:solidFill>
                <a:latin typeface="Montserrat"/>
              </a:rPr>
              <a:t> Question no 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2873C-6EF1-CE9E-B0B3-B82FF3A180DB}"/>
              </a:ext>
            </a:extLst>
          </p:cNvPr>
          <p:cNvSpPr/>
          <p:nvPr/>
        </p:nvSpPr>
        <p:spPr>
          <a:xfrm>
            <a:off x="6390508" y="866220"/>
            <a:ext cx="586650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ore-KR" sz="1067" b="1" dirty="0">
                <a:solidFill>
                  <a:srgbClr val="496F90"/>
                </a:solidFill>
                <a:latin typeface="Montserrat"/>
              </a:rPr>
              <a:t>Calculate the year-over-year percentage change for each year over the past</a:t>
            </a:r>
          </a:p>
          <a:p>
            <a:pPr lvl="0">
              <a:lnSpc>
                <a:spcPct val="150000"/>
              </a:lnSpc>
            </a:pPr>
            <a:r>
              <a:rPr lang="en-US" altLang="ko-Kore-KR" sz="1067" b="1" dirty="0">
                <a:solidFill>
                  <a:srgbClr val="496F90"/>
                </a:solidFill>
                <a:latin typeface="Montserrat"/>
              </a:rPr>
              <a:t> four years.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51217B-3022-031F-1B08-E8A6C0CBF0D8}"/>
              </a:ext>
            </a:extLst>
          </p:cNvPr>
          <p:cNvSpPr/>
          <p:nvPr/>
        </p:nvSpPr>
        <p:spPr>
          <a:xfrm>
            <a:off x="6095206" y="1932303"/>
            <a:ext cx="5637804" cy="477335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line chart illustrates the year-over-year (YoY)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 percentage change in Research and Development (R&amp;D) spending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within the health care sector. It reveals the fluctuation in spending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trends over time. The data shows a generally increasing pattern in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R&amp;D spending, with some notable fluctuations. In the most recent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years, there is a noticeable peak in spending, indicating a surge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 in R&amp;D investments. </a:t>
            </a:r>
            <a:endParaRPr lang="en-US" altLang="ko-Kore-KR" sz="16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F048C8E-3EE4-3AA4-D284-C1D9FE3D420C}"/>
              </a:ext>
            </a:extLst>
          </p:cNvPr>
          <p:cNvCxnSpPr>
            <a:cxnSpLocks/>
          </p:cNvCxnSpPr>
          <p:nvPr/>
        </p:nvCxnSpPr>
        <p:spPr>
          <a:xfrm>
            <a:off x="6455246" y="1557586"/>
            <a:ext cx="5277764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E679B8-DA54-FA5E-7C75-11D44D9D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19" y="1177331"/>
            <a:ext cx="6108249" cy="52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 rot="-5400000">
            <a:off x="-1480779" y="3968292"/>
            <a:ext cx="4581403" cy="33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Hospital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3"/>
          <p:cNvSpPr/>
          <p:nvPr/>
        </p:nvSpPr>
        <p:spPr>
          <a:xfrm rot="5400000">
            <a:off x="-903223" y="2469939"/>
            <a:ext cx="4175456" cy="719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6719965" y="430266"/>
            <a:ext cx="4810973" cy="5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r>
              <a:rPr lang="en-US" sz="28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Question no 2</a:t>
            </a:r>
            <a:endParaRPr sz="2800" b="1" dirty="0">
              <a:solidFill>
                <a:srgbClr val="3F4F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6618958" y="1125538"/>
            <a:ext cx="4401827" cy="58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67" b="1" dirty="0">
                <a:solidFill>
                  <a:srgbClr val="496F90"/>
                </a:solidFill>
                <a:latin typeface="Montserrat"/>
                <a:ea typeface="Montserrat"/>
                <a:cs typeface="Montserrat"/>
                <a:sym typeface="Montserrat"/>
              </a:rPr>
              <a:t>Does the healthcare sector have similar expenditure levels for Research and Development than the IT sector in Year 1?</a:t>
            </a:r>
            <a:endParaRPr sz="3600" b="1" dirty="0">
              <a:solidFill>
                <a:srgbClr val="496F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591150" y="1704447"/>
            <a:ext cx="6095206" cy="418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sz="933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Here are the histograms for the annual R&amp;D expenses for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Healthcare and IT sector companies reported for all companies in Year 1.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Both distributions are right-skewed or positively skewed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that means, the mean for each is higher than the median.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The mean for healthcare is about $995 million. and for IT is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slightly above at $1.25 billion. However, the median for IT is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 double ($590 million) the median for healthcare ($284 million) 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The standard deviation for IT is also slightly more ($2.2 billion) and $1.8 billion for healthcare companies).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88115BA-F626-28C9-47CA-D29A8E73B14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8"/>
            <a:ext cx="5470449" cy="6670154"/>
          </a:xfrm>
        </p:spPr>
      </p:pic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80164210-CE6C-8A96-3853-1CAF20768118}"/>
              </a:ext>
            </a:extLst>
          </p:cNvPr>
          <p:cNvCxnSpPr>
            <a:cxnSpLocks/>
          </p:cNvCxnSpPr>
          <p:nvPr/>
        </p:nvCxnSpPr>
        <p:spPr>
          <a:xfrm>
            <a:off x="5591150" y="1852718"/>
            <a:ext cx="6095206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CD7538-00C1-30C7-C9BF-958CEB8D5936}"/>
              </a:ext>
            </a:extLst>
          </p:cNvPr>
          <p:cNvSpPr txBox="1">
            <a:spLocks/>
          </p:cNvSpPr>
          <p:nvPr/>
        </p:nvSpPr>
        <p:spPr>
          <a:xfrm>
            <a:off x="573025" y="1856208"/>
            <a:ext cx="626469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5 of the 48 companies form the bulk spending of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70% of the health care sector on R&amp;D.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This is in range from 4 to 8 billion per year. This is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quite elevated from the average of the sector at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around 1 billion per year.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The standard deviation of 1.9 billion is double of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mean representing reasonably large variations in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spend across companies considering outliers.</a:t>
            </a: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6EBDD76-66A7-8E26-2C53-6A3D5681BBC6}"/>
              </a:ext>
            </a:extLst>
          </p:cNvPr>
          <p:cNvSpPr txBox="1">
            <a:spLocks/>
          </p:cNvSpPr>
          <p:nvPr/>
        </p:nvSpPr>
        <p:spPr>
          <a:xfrm>
            <a:off x="4735438" y="2142034"/>
            <a:ext cx="6405599" cy="4086249"/>
          </a:xfrm>
          <a:custGeom>
            <a:avLst/>
            <a:gdLst>
              <a:gd name="connsiteX0" fmla="*/ 771320 w 6406433"/>
              <a:gd name="connsiteY0" fmla="*/ 0 h 4085303"/>
              <a:gd name="connsiteX1" fmla="*/ 2634533 w 6406433"/>
              <a:gd name="connsiteY1" fmla="*/ 0 h 4085303"/>
              <a:gd name="connsiteX2" fmla="*/ 4543220 w 6406433"/>
              <a:gd name="connsiteY2" fmla="*/ 0 h 4085303"/>
              <a:gd name="connsiteX3" fmla="*/ 6406433 w 6406433"/>
              <a:gd name="connsiteY3" fmla="*/ 0 h 4085303"/>
              <a:gd name="connsiteX4" fmla="*/ 5149133 w 6406433"/>
              <a:gd name="connsiteY4" fmla="*/ 4085303 h 4085303"/>
              <a:gd name="connsiteX5" fmla="*/ 3285920 w 6406433"/>
              <a:gd name="connsiteY5" fmla="*/ 4085303 h 4085303"/>
              <a:gd name="connsiteX6" fmla="*/ 1377233 w 6406433"/>
              <a:gd name="connsiteY6" fmla="*/ 4085303 h 4085303"/>
              <a:gd name="connsiteX7" fmla="*/ 0 w 6406433"/>
              <a:gd name="connsiteY7" fmla="*/ 4085303 h 4085303"/>
              <a:gd name="connsiteX8" fmla="*/ 0 w 6406433"/>
              <a:gd name="connsiteY8" fmla="*/ 2506225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6433" h="4085303">
                <a:moveTo>
                  <a:pt x="771320" y="0"/>
                </a:moveTo>
                <a:lnTo>
                  <a:pt x="2634533" y="0"/>
                </a:lnTo>
                <a:lnTo>
                  <a:pt x="4543220" y="0"/>
                </a:lnTo>
                <a:lnTo>
                  <a:pt x="6406433" y="0"/>
                </a:lnTo>
                <a:lnTo>
                  <a:pt x="5149133" y="4085303"/>
                </a:lnTo>
                <a:lnTo>
                  <a:pt x="3285920" y="4085303"/>
                </a:lnTo>
                <a:lnTo>
                  <a:pt x="1377233" y="4085303"/>
                </a:lnTo>
                <a:lnTo>
                  <a:pt x="0" y="4085303"/>
                </a:lnTo>
                <a:lnTo>
                  <a:pt x="0" y="2506225"/>
                </a:lnTo>
                <a:close/>
              </a:path>
            </a:pathLst>
          </a:custGeom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FFF171-BF33-28F0-54D0-C65C80EE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33" y="765497"/>
            <a:ext cx="6606392" cy="4680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D8FAB-B380-4651-CC25-28D368C80669}"/>
              </a:ext>
            </a:extLst>
          </p:cNvPr>
          <p:cNvSpPr txBox="1"/>
          <p:nvPr/>
        </p:nvSpPr>
        <p:spPr>
          <a:xfrm>
            <a:off x="178102" y="3249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Question no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5CDE8-C053-8FB7-0AFB-0D7D075E3C0A}"/>
              </a:ext>
            </a:extLst>
          </p:cNvPr>
          <p:cNvSpPr txBox="1"/>
          <p:nvPr/>
        </p:nvSpPr>
        <p:spPr>
          <a:xfrm>
            <a:off x="193332" y="1049407"/>
            <a:ext cx="5663158" cy="56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latin typeface="Segoe UI" panose="020B0502040204020203" pitchFamily="34" charset="0"/>
            </a:endParaRPr>
          </a:p>
          <a:p>
            <a:r>
              <a:rPr lang="en-US" sz="1070" b="1" dirty="0">
                <a:solidFill>
                  <a:srgbClr val="496F90"/>
                </a:solidFill>
                <a:latin typeface="Montserrat"/>
                <a:ea typeface="Montserrat"/>
                <a:cs typeface="Montserrat"/>
                <a:sym typeface="Montserrat"/>
              </a:rPr>
              <a:t>Total R&amp;D Spending By Company In Health Care Sector</a:t>
            </a:r>
          </a:p>
        </p:txBody>
      </p:sp>
      <p:cxnSp>
        <p:nvCxnSpPr>
          <p:cNvPr id="7" name="직선 연결선[R] 28">
            <a:extLst>
              <a:ext uri="{FF2B5EF4-FFF2-40B4-BE49-F238E27FC236}">
                <a16:creationId xmlns:a16="http://schemas.microsoft.com/office/drawing/2014/main" id="{85037B1B-CA93-E83C-5CEB-6254BE63C625}"/>
              </a:ext>
            </a:extLst>
          </p:cNvPr>
          <p:cNvCxnSpPr>
            <a:cxnSpLocks/>
          </p:cNvCxnSpPr>
          <p:nvPr/>
        </p:nvCxnSpPr>
        <p:spPr>
          <a:xfrm>
            <a:off x="178102" y="1086321"/>
            <a:ext cx="4981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2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C9B0C6-C2EA-983D-92CA-C88B02C22024}"/>
              </a:ext>
            </a:extLst>
          </p:cNvPr>
          <p:cNvGrpSpPr/>
          <p:nvPr/>
        </p:nvGrpSpPr>
        <p:grpSpPr>
          <a:xfrm rot="2700000">
            <a:off x="11008499" y="457435"/>
            <a:ext cx="865075" cy="865073"/>
            <a:chOff x="1849438" y="1481138"/>
            <a:chExt cx="425451" cy="425450"/>
          </a:xfrm>
          <a:solidFill>
            <a:schemeClr val="bg1"/>
          </a:solidFill>
        </p:grpSpPr>
        <p:sp>
          <p:nvSpPr>
            <p:cNvPr id="20" name="Freeform 263">
              <a:extLst>
                <a:ext uri="{FF2B5EF4-FFF2-40B4-BE49-F238E27FC236}">
                  <a16:creationId xmlns:a16="http://schemas.microsoft.com/office/drawing/2014/main" id="{2C27E546-70B9-6E74-FC4F-3A456D7D1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176" y="1481138"/>
              <a:ext cx="112713" cy="112713"/>
            </a:xfrm>
            <a:custGeom>
              <a:avLst/>
              <a:gdLst>
                <a:gd name="T0" fmla="*/ 1 w 71"/>
                <a:gd name="T1" fmla="*/ 0 h 71"/>
                <a:gd name="T2" fmla="*/ 0 w 71"/>
                <a:gd name="T3" fmla="*/ 1 h 71"/>
                <a:gd name="T4" fmla="*/ 70 w 71"/>
                <a:gd name="T5" fmla="*/ 71 h 71"/>
                <a:gd name="T6" fmla="*/ 71 w 71"/>
                <a:gd name="T7" fmla="*/ 70 h 71"/>
                <a:gd name="T8" fmla="*/ 1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1" y="0"/>
                  </a:moveTo>
                  <a:lnTo>
                    <a:pt x="0" y="1"/>
                  </a:lnTo>
                  <a:lnTo>
                    <a:pt x="70" y="71"/>
                  </a:lnTo>
                  <a:lnTo>
                    <a:pt x="71" y="7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4">
              <a:extLst>
                <a:ext uri="{FF2B5EF4-FFF2-40B4-BE49-F238E27FC236}">
                  <a16:creationId xmlns:a16="http://schemas.microsoft.com/office/drawing/2014/main" id="{C8F08D1C-0A28-4F05-56C8-600D8D2C6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588" y="1736726"/>
              <a:ext cx="112713" cy="112713"/>
            </a:xfrm>
            <a:custGeom>
              <a:avLst/>
              <a:gdLst>
                <a:gd name="T0" fmla="*/ 0 w 71"/>
                <a:gd name="T1" fmla="*/ 1 h 71"/>
                <a:gd name="T2" fmla="*/ 70 w 71"/>
                <a:gd name="T3" fmla="*/ 71 h 71"/>
                <a:gd name="T4" fmla="*/ 71 w 71"/>
                <a:gd name="T5" fmla="*/ 70 h 71"/>
                <a:gd name="T6" fmla="*/ 1 w 71"/>
                <a:gd name="T7" fmla="*/ 0 h 71"/>
                <a:gd name="T8" fmla="*/ 0 w 71"/>
                <a:gd name="T9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0" y="1"/>
                  </a:moveTo>
                  <a:lnTo>
                    <a:pt x="70" y="71"/>
                  </a:lnTo>
                  <a:lnTo>
                    <a:pt x="71" y="7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5">
              <a:extLst>
                <a:ext uri="{FF2B5EF4-FFF2-40B4-BE49-F238E27FC236}">
                  <a16:creationId xmlns:a16="http://schemas.microsoft.com/office/drawing/2014/main" id="{1E36FBA6-5B52-FFD8-AD63-11EBD837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451" y="1679576"/>
              <a:ext cx="128588" cy="128588"/>
            </a:xfrm>
            <a:custGeom>
              <a:avLst/>
              <a:gdLst>
                <a:gd name="T0" fmla="*/ 0 w 81"/>
                <a:gd name="T1" fmla="*/ 11 h 81"/>
                <a:gd name="T2" fmla="*/ 70 w 81"/>
                <a:gd name="T3" fmla="*/ 81 h 81"/>
                <a:gd name="T4" fmla="*/ 81 w 81"/>
                <a:gd name="T5" fmla="*/ 70 h 81"/>
                <a:gd name="T6" fmla="*/ 11 w 81"/>
                <a:gd name="T7" fmla="*/ 0 h 81"/>
                <a:gd name="T8" fmla="*/ 0 w 81"/>
                <a:gd name="T9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11"/>
                  </a:moveTo>
                  <a:lnTo>
                    <a:pt x="70" y="81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">
              <a:extLst>
                <a:ext uri="{FF2B5EF4-FFF2-40B4-BE49-F238E27FC236}">
                  <a16:creationId xmlns:a16="http://schemas.microsoft.com/office/drawing/2014/main" id="{65368F11-AD08-C909-7EB6-957FDBF22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026" y="1524001"/>
              <a:ext cx="128588" cy="127000"/>
            </a:xfrm>
            <a:custGeom>
              <a:avLst/>
              <a:gdLst>
                <a:gd name="T0" fmla="*/ 0 w 81"/>
                <a:gd name="T1" fmla="*/ 10 h 80"/>
                <a:gd name="T2" fmla="*/ 70 w 81"/>
                <a:gd name="T3" fmla="*/ 80 h 80"/>
                <a:gd name="T4" fmla="*/ 81 w 81"/>
                <a:gd name="T5" fmla="*/ 70 h 80"/>
                <a:gd name="T6" fmla="*/ 11 w 81"/>
                <a:gd name="T7" fmla="*/ 0 h 80"/>
                <a:gd name="T8" fmla="*/ 0 w 81"/>
                <a:gd name="T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0" y="10"/>
                  </a:moveTo>
                  <a:lnTo>
                    <a:pt x="70" y="80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7">
              <a:extLst>
                <a:ext uri="{FF2B5EF4-FFF2-40B4-BE49-F238E27FC236}">
                  <a16:creationId xmlns:a16="http://schemas.microsoft.com/office/drawing/2014/main" id="{47678926-7C83-7E0C-B5BF-A27CCCAAF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1779588"/>
              <a:ext cx="128588" cy="127000"/>
            </a:xfrm>
            <a:custGeom>
              <a:avLst/>
              <a:gdLst>
                <a:gd name="T0" fmla="*/ 0 w 81"/>
                <a:gd name="T1" fmla="*/ 10 h 80"/>
                <a:gd name="T2" fmla="*/ 70 w 81"/>
                <a:gd name="T3" fmla="*/ 80 h 80"/>
                <a:gd name="T4" fmla="*/ 81 w 81"/>
                <a:gd name="T5" fmla="*/ 70 h 80"/>
                <a:gd name="T6" fmla="*/ 11 w 81"/>
                <a:gd name="T7" fmla="*/ 0 h 80"/>
                <a:gd name="T8" fmla="*/ 0 w 81"/>
                <a:gd name="T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0" y="10"/>
                  </a:moveTo>
                  <a:lnTo>
                    <a:pt x="70" y="80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3C4DF1D-0E30-E697-0888-74045EEF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1" y="0"/>
            <a:ext cx="5591151" cy="686447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64B60A-4D48-0601-0FF5-D1BB9F466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6" y="261442"/>
            <a:ext cx="6573126" cy="6598146"/>
          </a:xfrm>
        </p:spPr>
        <p:txBody>
          <a:bodyPr/>
          <a:lstStyle/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r>
              <a:rPr lang="en-GB" sz="1067" b="1" dirty="0">
                <a:solidFill>
                  <a:srgbClr val="496F90"/>
                </a:solidFill>
                <a:latin typeface="Montserrat"/>
              </a:rPr>
              <a:t>How Health Care R&amp;D spendings have changed over 4 years?</a:t>
            </a:r>
          </a:p>
          <a:p>
            <a:endParaRPr lang="en-GB" dirty="0"/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 Box and Whisker Plot with outliers is representing the distribution of year over year spend on R&amp;D in the health care sector.</a:t>
            </a:r>
          </a:p>
          <a:p>
            <a:endParaRPr lang="en-GB" dirty="0">
              <a:solidFill>
                <a:srgbClr val="7F7F7F"/>
              </a:solidFill>
              <a:latin typeface="Montserrat"/>
            </a:endParaRP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 mean number of spend over 4 years has a slight increase from 995 to 1159 million dollars.</a:t>
            </a:r>
          </a:p>
          <a:p>
            <a:endParaRPr lang="en-GB" dirty="0">
              <a:solidFill>
                <a:srgbClr val="7F7F7F"/>
              </a:solidFill>
              <a:latin typeface="Montserrat"/>
            </a:endParaRP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There is a clear distinction between some companies spending way </a:t>
            </a: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more than average spend in the health care sector on R&amp;D. This can be seen from the outliers and right skewness of box plot and an elevated </a:t>
            </a: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range of approximately 8 billion.</a:t>
            </a:r>
            <a:endParaRPr lang="en-DE" dirty="0">
              <a:solidFill>
                <a:srgbClr val="7F7F7F"/>
              </a:solidFill>
              <a:latin typeface="Montserrat"/>
            </a:endParaRP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CB0B-18B8-96F2-995A-00A4938BBA80}"/>
              </a:ext>
            </a:extLst>
          </p:cNvPr>
          <p:cNvSpPr txBox="1"/>
          <p:nvPr/>
        </p:nvSpPr>
        <p:spPr>
          <a:xfrm>
            <a:off x="61864" y="43482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 Question no 4</a:t>
            </a:r>
          </a:p>
        </p:txBody>
      </p:sp>
      <p:cxnSp>
        <p:nvCxnSpPr>
          <p:cNvPr id="3" name="직선 연결선[R] 28">
            <a:extLst>
              <a:ext uri="{FF2B5EF4-FFF2-40B4-BE49-F238E27FC236}">
                <a16:creationId xmlns:a16="http://schemas.microsoft.com/office/drawing/2014/main" id="{527A4038-907C-55A6-B49E-1580A2132E8F}"/>
              </a:ext>
            </a:extLst>
          </p:cNvPr>
          <p:cNvCxnSpPr>
            <a:cxnSpLocks/>
          </p:cNvCxnSpPr>
          <p:nvPr/>
        </p:nvCxnSpPr>
        <p:spPr>
          <a:xfrm>
            <a:off x="190550" y="1142707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3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E6A8FEFB-DB47-E658-449A-0517F2928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1117" y="752884"/>
            <a:ext cx="11319125" cy="5413657"/>
          </a:xfrm>
        </p:spPr>
        <p:txBody>
          <a:bodyPr wrap="square">
            <a:normAutofit/>
          </a:bodyPr>
          <a:lstStyle/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A p-value of 0.5 is relatively high.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When the p-value is 0.5, it indicates that there is a very high probability that the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observed difference in R&amp;D spending between the Health Care and IT sectors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occurred by random chance, and it is not statistically significant.</a:t>
            </a:r>
          </a:p>
          <a:p>
            <a:endParaRPr lang="en-GB" altLang="en-US" sz="1100" dirty="0">
              <a:solidFill>
                <a:schemeClr val="tx1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In practical terms, this suggests that in Year 1, there is no statistically significant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difference in R&amp;D spending between the Health Care and IT sectors based on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the data and statistical analysis performed. </a:t>
            </a:r>
          </a:p>
          <a:p>
            <a:endParaRPr lang="en-GB" altLang="en-US" sz="1100" dirty="0">
              <a:solidFill>
                <a:schemeClr val="tx1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The p-value of 0.5 does not provide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evidence to reject the null hypothesis, which typically states that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there is no difference between the groups being compared.</a:t>
            </a:r>
          </a:p>
          <a:p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D1596F-53E7-C56E-09BD-6FED5B659C07}"/>
              </a:ext>
            </a:extLst>
          </p:cNvPr>
          <p:cNvSpPr/>
          <p:nvPr/>
        </p:nvSpPr>
        <p:spPr>
          <a:xfrm>
            <a:off x="6350717" y="261442"/>
            <a:ext cx="5187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 Question no 5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0F04195-98D3-3514-95AC-6C06C23D13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" y="117426"/>
            <a:ext cx="5843189" cy="6310714"/>
          </a:xfrm>
        </p:spPr>
      </p:pic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5623DDB0-55F5-11F5-CE8F-9F1E3D47A14C}"/>
              </a:ext>
            </a:extLst>
          </p:cNvPr>
          <p:cNvCxnSpPr>
            <a:cxnSpLocks/>
          </p:cNvCxnSpPr>
          <p:nvPr/>
        </p:nvCxnSpPr>
        <p:spPr>
          <a:xfrm>
            <a:off x="6459955" y="846217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50B7859-F338-3F09-A774-77D5F3A0D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738" b="15738"/>
          <a:stretch>
            <a:fillRect/>
          </a:stretch>
        </p:blipFill>
        <p:spPr/>
      </p:pic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1499AAA-3B0A-1C9D-E2C7-1F1B0BFA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550" y="2214799"/>
            <a:ext cx="11319125" cy="428455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The NYSE serves as an ideal platform for tracking healthcare R&amp;D spending due to its significant representation of major healthcare corporations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>
              <a:solidFill>
                <a:schemeClr val="tx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The growth of healthcare R&amp;D spending is good news for the healthcare industry and for patients It means that more </a:t>
            </a:r>
          </a:p>
          <a:p>
            <a:r>
              <a:rPr lang="en-GB" altLang="en-US" dirty="0">
                <a:solidFill>
                  <a:schemeClr val="tx1"/>
                </a:solidFill>
                <a:latin typeface="Montserrat"/>
              </a:rPr>
              <a:t>      resources are being devoted to developing new and innovative treatments and cures for diseases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>
              <a:solidFill>
                <a:schemeClr val="tx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This analysis aids investors, healthcare industry stakeholders, and decision-makers in making informed choices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strategies within the healthcare sector</a:t>
            </a:r>
            <a:endParaRPr lang="ko-Kore-KR" altLang="en-US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50803F75-1FB8-FA8C-B064-F85D4EA3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205" y="201840"/>
            <a:ext cx="11319125" cy="1377293"/>
          </a:xfrm>
        </p:spPr>
        <p:txBody>
          <a:bodyPr/>
          <a:lstStyle/>
          <a:p>
            <a:r>
              <a:rPr lang="en-US" altLang="ko-Kore-KR" sz="4000" b="1" dirty="0">
                <a:solidFill>
                  <a:srgbClr val="3F4FD3"/>
                </a:solidFill>
                <a:latin typeface="Montserrat"/>
              </a:rPr>
              <a:t>      Conclusion</a:t>
            </a:r>
            <a:endParaRPr lang="ko-Kore-KR" altLang="en-US" sz="4000" b="1">
              <a:solidFill>
                <a:srgbClr val="3F4FD3"/>
              </a:solidFill>
              <a:latin typeface="Montserrat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B8AA6D-E5AB-3B72-8C0C-DDDE5BE94E45}"/>
              </a:ext>
            </a:extLst>
          </p:cNvPr>
          <p:cNvGrpSpPr/>
          <p:nvPr/>
        </p:nvGrpSpPr>
        <p:grpSpPr>
          <a:xfrm>
            <a:off x="7360963" y="5434040"/>
            <a:ext cx="1205898" cy="969158"/>
            <a:chOff x="9199186" y="2690216"/>
            <a:chExt cx="536654" cy="431299"/>
          </a:xfrm>
          <a:solidFill>
            <a:schemeClr val="bg1"/>
          </a:solidFill>
        </p:grpSpPr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B71B791F-1C8E-C2BD-5CCD-2A824230F435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199186" y="2690216"/>
              <a:ext cx="533764" cy="360811"/>
            </a:xfrm>
            <a:custGeom>
              <a:avLst/>
              <a:gdLst>
                <a:gd name="T0" fmla="*/ 22 w 278"/>
                <a:gd name="T1" fmla="*/ 52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3 w 278"/>
                <a:gd name="T19" fmla="*/ 163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2 w 278"/>
                <a:gd name="T37" fmla="*/ 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2" y="52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3" y="163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9E94741E-3E14-8CA2-720C-BBE5CF48E44D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202076" y="2760704"/>
              <a:ext cx="533764" cy="360811"/>
            </a:xfrm>
            <a:custGeom>
              <a:avLst/>
              <a:gdLst>
                <a:gd name="T0" fmla="*/ 21 w 278"/>
                <a:gd name="T1" fmla="*/ 53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2 w 278"/>
                <a:gd name="T19" fmla="*/ 164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1 w 278"/>
                <a:gd name="T37" fmla="*/ 5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1" y="53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2" y="164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A20A123A-1A45-A7CC-135E-6B1D30F27F0A}"/>
              </a:ext>
            </a:extLst>
          </p:cNvPr>
          <p:cNvCxnSpPr>
            <a:cxnSpLocks/>
          </p:cNvCxnSpPr>
          <p:nvPr/>
        </p:nvCxnSpPr>
        <p:spPr>
          <a:xfrm>
            <a:off x="6206124" y="837506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8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14224</TotalTime>
  <Words>715</Words>
  <Application>Microsoft Macintosh PowerPoint</Application>
  <PresentationFormat>Custom</PresentationFormat>
  <Paragraphs>94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맑은 고딕</vt:lpstr>
      <vt:lpstr>굴림체</vt:lpstr>
      <vt:lpstr>Calibri Light</vt:lpstr>
      <vt:lpstr>Noto Sans</vt:lpstr>
      <vt:lpstr>Google Sans</vt:lpstr>
      <vt:lpstr>Arial</vt:lpstr>
      <vt:lpstr>Open Sans</vt:lpstr>
      <vt:lpstr>Calibri</vt:lpstr>
      <vt:lpstr>Montserrat</vt:lpstr>
      <vt:lpstr>Segoe UI</vt:lpstr>
      <vt:lpstr>Söhne</vt:lpstr>
      <vt:lpstr>Office 테마</vt:lpstr>
      <vt:lpstr>New York  Stock Exchange 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faryal amir</cp:lastModifiedBy>
  <cp:revision>42</cp:revision>
  <dcterms:created xsi:type="dcterms:W3CDTF">2010-02-01T08:03:16Z</dcterms:created>
  <dcterms:modified xsi:type="dcterms:W3CDTF">2023-10-05T09:37:24Z</dcterms:modified>
  <cp:category>www.slidemembers.com</cp:category>
</cp:coreProperties>
</file>